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11576" r:id="rId2"/>
    <p:sldId id="16775578" r:id="rId3"/>
    <p:sldId id="16775591" r:id="rId4"/>
    <p:sldId id="16775785" r:id="rId5"/>
    <p:sldId id="16775786" r:id="rId6"/>
    <p:sldId id="16775788" r:id="rId7"/>
    <p:sldId id="16775789" r:id="rId8"/>
    <p:sldId id="16775790" r:id="rId9"/>
    <p:sldId id="16775791" r:id="rId10"/>
    <p:sldId id="16775792" r:id="rId11"/>
    <p:sldId id="16775793" r:id="rId12"/>
    <p:sldId id="16775794" r:id="rId13"/>
    <p:sldId id="16775795" r:id="rId14"/>
    <p:sldId id="16775796" r:id="rId15"/>
    <p:sldId id="16775797" r:id="rId16"/>
    <p:sldId id="16775798" r:id="rId17"/>
    <p:sldId id="16775799" r:id="rId18"/>
    <p:sldId id="16775800" r:id="rId19"/>
    <p:sldId id="16775767" r:id="rId20"/>
    <p:sldId id="25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66"/>
    <a:srgbClr val="2C53B6"/>
    <a:srgbClr val="FFFFFF"/>
    <a:srgbClr val="C55A11"/>
    <a:srgbClr val="FDE0D1"/>
    <a:srgbClr val="002FA7"/>
    <a:srgbClr val="F4B183"/>
    <a:srgbClr val="257EFF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ABBF7-6F92-4CA5-8C05-5F8F00D0AA2B}" v="33" dt="2025-11-03T05:56:32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 autoAdjust="0"/>
    <p:restoredTop sz="95701" autoAdjust="0"/>
  </p:normalViewPr>
  <p:slideViewPr>
    <p:cSldViewPr snapToGrid="0">
      <p:cViewPr varScale="1">
        <p:scale>
          <a:sx n="103" d="100"/>
          <a:sy n="103" d="100"/>
        </p:scale>
        <p:origin x="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Sylvia" userId="7e2829db-020f-4dd4-b6d8-633b63c0093f" providerId="ADAL" clId="{81BABBF7-6F92-4CA5-8C05-5F8F00D0AA2B}"/>
    <pc:docChg chg="undo custSel addSld delSld modSld sldOrd">
      <pc:chgData name="Wu Sylvia" userId="7e2829db-020f-4dd4-b6d8-633b63c0093f" providerId="ADAL" clId="{81BABBF7-6F92-4CA5-8C05-5F8F00D0AA2B}" dt="2025-11-03T05:56:32.050" v="1639"/>
      <pc:docMkLst>
        <pc:docMk/>
      </pc:docMkLst>
      <pc:sldChg chg="modSp mod">
        <pc:chgData name="Wu Sylvia" userId="7e2829db-020f-4dd4-b6d8-633b63c0093f" providerId="ADAL" clId="{81BABBF7-6F92-4CA5-8C05-5F8F00D0AA2B}" dt="2025-11-03T03:29:09.425" v="795" actId="113"/>
        <pc:sldMkLst>
          <pc:docMk/>
          <pc:sldMk cId="0" sldId="16775558"/>
        </pc:sldMkLst>
        <pc:spChg chg="mod">
          <ac:chgData name="Wu Sylvia" userId="7e2829db-020f-4dd4-b6d8-633b63c0093f" providerId="ADAL" clId="{81BABBF7-6F92-4CA5-8C05-5F8F00D0AA2B}" dt="2025-11-03T03:29:09.425" v="795" actId="113"/>
          <ac:spMkLst>
            <pc:docMk/>
            <pc:sldMk cId="0" sldId="16775558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42:05.517" v="870" actId="20577"/>
        <pc:sldMkLst>
          <pc:docMk/>
          <pc:sldMk cId="0" sldId="16775575"/>
        </pc:sldMkLst>
        <pc:spChg chg="mod">
          <ac:chgData name="Wu Sylvia" userId="7e2829db-020f-4dd4-b6d8-633b63c0093f" providerId="ADAL" clId="{81BABBF7-6F92-4CA5-8C05-5F8F00D0AA2B}" dt="2025-11-03T03:42:05.517" v="870" actId="20577"/>
          <ac:spMkLst>
            <pc:docMk/>
            <pc:sldMk cId="0" sldId="16775575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4:48.179" v="1501" actId="1036"/>
        <pc:sldMkLst>
          <pc:docMk/>
          <pc:sldMk cId="0" sldId="16775581"/>
        </pc:sldMkLst>
        <pc:spChg chg="mod">
          <ac:chgData name="Wu Sylvia" userId="7e2829db-020f-4dd4-b6d8-633b63c0093f" providerId="ADAL" clId="{81BABBF7-6F92-4CA5-8C05-5F8F00D0AA2B}" dt="2025-11-03T04:04:48.179" v="1501" actId="1036"/>
          <ac:spMkLst>
            <pc:docMk/>
            <pc:sldMk cId="0" sldId="16775581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8:00.290" v="1595" actId="14100"/>
        <pc:sldMkLst>
          <pc:docMk/>
          <pc:sldMk cId="0" sldId="16775635"/>
        </pc:sldMkLst>
        <pc:spChg chg="mod">
          <ac:chgData name="Wu Sylvia" userId="7e2829db-020f-4dd4-b6d8-633b63c0093f" providerId="ADAL" clId="{81BABBF7-6F92-4CA5-8C05-5F8F00D0AA2B}" dt="2025-11-03T05:18:00.290" v="1595" actId="14100"/>
          <ac:spMkLst>
            <pc:docMk/>
            <pc:sldMk cId="0" sldId="16775635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5:53.073" v="1588" actId="1035"/>
        <pc:sldMkLst>
          <pc:docMk/>
          <pc:sldMk cId="0" sldId="16775678"/>
        </pc:sldMkLst>
        <pc:spChg chg="mod">
          <ac:chgData name="Wu Sylvia" userId="7e2829db-020f-4dd4-b6d8-633b63c0093f" providerId="ADAL" clId="{81BABBF7-6F92-4CA5-8C05-5F8F00D0AA2B}" dt="2025-11-03T05:15:53.073" v="1588" actId="1035"/>
          <ac:spMkLst>
            <pc:docMk/>
            <pc:sldMk cId="0" sldId="16775678"/>
            <ac:spMk id="3" creationId="{00000000-0000-0000-0000-000000000000}"/>
          </ac:spMkLst>
        </pc:spChg>
      </pc:sldChg>
      <pc:sldChg chg="addSp modSp mod">
        <pc:chgData name="Wu Sylvia" userId="7e2829db-020f-4dd4-b6d8-633b63c0093f" providerId="ADAL" clId="{81BABBF7-6F92-4CA5-8C05-5F8F00D0AA2B}" dt="2025-11-03T03:27:18.742" v="661" actId="14100"/>
        <pc:sldMkLst>
          <pc:docMk/>
          <pc:sldMk cId="0" sldId="16775679"/>
        </pc:sldMkLst>
        <pc:spChg chg="add mod">
          <ac:chgData name="Wu Sylvia" userId="7e2829db-020f-4dd4-b6d8-633b63c0093f" providerId="ADAL" clId="{81BABBF7-6F92-4CA5-8C05-5F8F00D0AA2B}" dt="2025-11-03T03:27:18.742" v="661" actId="14100"/>
          <ac:spMkLst>
            <pc:docMk/>
            <pc:sldMk cId="0" sldId="16775679"/>
            <ac:spMk id="2" creationId="{19CD2039-95C7-B3A1-FAE2-BB1FFE1AAAAA}"/>
          </ac:spMkLst>
        </pc:spChg>
        <pc:picChg chg="mod modCrop">
          <ac:chgData name="Wu Sylvia" userId="7e2829db-020f-4dd4-b6d8-633b63c0093f" providerId="ADAL" clId="{81BABBF7-6F92-4CA5-8C05-5F8F00D0AA2B}" dt="2025-11-03T02:59:07.385" v="107" actId="1076"/>
          <ac:picMkLst>
            <pc:docMk/>
            <pc:sldMk cId="0" sldId="16775679"/>
            <ac:picMk id="44" creationId="{00000000-0000-0000-0000-000000000000}"/>
          </ac:picMkLst>
        </pc:picChg>
      </pc:sldChg>
      <pc:sldChg chg="modSp mod">
        <pc:chgData name="Wu Sylvia" userId="7e2829db-020f-4dd4-b6d8-633b63c0093f" providerId="ADAL" clId="{81BABBF7-6F92-4CA5-8C05-5F8F00D0AA2B}" dt="2025-11-03T03:29:45.038" v="796" actId="14100"/>
        <pc:sldMkLst>
          <pc:docMk/>
          <pc:sldMk cId="0" sldId="16775691"/>
        </pc:sldMkLst>
        <pc:spChg chg="mod">
          <ac:chgData name="Wu Sylvia" userId="7e2829db-020f-4dd4-b6d8-633b63c0093f" providerId="ADAL" clId="{81BABBF7-6F92-4CA5-8C05-5F8F00D0AA2B}" dt="2025-11-03T03:29:45.038" v="796" actId="14100"/>
          <ac:spMkLst>
            <pc:docMk/>
            <pc:sldMk cId="0" sldId="16775691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29:55.694" v="797" actId="14100"/>
        <pc:sldMkLst>
          <pc:docMk/>
          <pc:sldMk cId="0" sldId="16775692"/>
        </pc:sldMkLst>
        <pc:spChg chg="mod">
          <ac:chgData name="Wu Sylvia" userId="7e2829db-020f-4dd4-b6d8-633b63c0093f" providerId="ADAL" clId="{81BABBF7-6F92-4CA5-8C05-5F8F00D0AA2B}" dt="2025-11-03T03:29:55.694" v="797" actId="14100"/>
          <ac:spMkLst>
            <pc:docMk/>
            <pc:sldMk cId="0" sldId="16775692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31:34.327" v="857" actId="20577"/>
        <pc:sldMkLst>
          <pc:docMk/>
          <pc:sldMk cId="0" sldId="16775696"/>
        </pc:sldMkLst>
        <pc:spChg chg="mod">
          <ac:chgData name="Wu Sylvia" userId="7e2829db-020f-4dd4-b6d8-633b63c0093f" providerId="ADAL" clId="{81BABBF7-6F92-4CA5-8C05-5F8F00D0AA2B}" dt="2025-11-03T03:31:34.327" v="857" actId="20577"/>
          <ac:spMkLst>
            <pc:docMk/>
            <pc:sldMk cId="0" sldId="16775696"/>
            <ac:spMk id="5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32:14.240" v="861" actId="179"/>
        <pc:sldMkLst>
          <pc:docMk/>
          <pc:sldMk cId="0" sldId="16775697"/>
        </pc:sldMkLst>
        <pc:spChg chg="mod">
          <ac:chgData name="Wu Sylvia" userId="7e2829db-020f-4dd4-b6d8-633b63c0093f" providerId="ADAL" clId="{81BABBF7-6F92-4CA5-8C05-5F8F00D0AA2B}" dt="2025-11-03T03:32:14.240" v="861" actId="179"/>
          <ac:spMkLst>
            <pc:docMk/>
            <pc:sldMk cId="0" sldId="16775697"/>
            <ac:spMk id="5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42:37.371" v="876" actId="14100"/>
        <pc:sldMkLst>
          <pc:docMk/>
          <pc:sldMk cId="0" sldId="16775698"/>
        </pc:sldMkLst>
        <pc:spChg chg="mod">
          <ac:chgData name="Wu Sylvia" userId="7e2829db-020f-4dd4-b6d8-633b63c0093f" providerId="ADAL" clId="{81BABBF7-6F92-4CA5-8C05-5F8F00D0AA2B}" dt="2025-11-03T03:42:37.371" v="876" actId="14100"/>
          <ac:spMkLst>
            <pc:docMk/>
            <pc:sldMk cId="0" sldId="16775698"/>
            <ac:spMk id="5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54:37.194" v="1164" actId="403"/>
        <pc:sldMkLst>
          <pc:docMk/>
          <pc:sldMk cId="0" sldId="16775702"/>
        </pc:sldMkLst>
        <pc:spChg chg="mod">
          <ac:chgData name="Wu Sylvia" userId="7e2829db-020f-4dd4-b6d8-633b63c0093f" providerId="ADAL" clId="{81BABBF7-6F92-4CA5-8C05-5F8F00D0AA2B}" dt="2025-11-03T03:54:37.194" v="1164" actId="403"/>
          <ac:spMkLst>
            <pc:docMk/>
            <pc:sldMk cId="0" sldId="16775702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3:56.585" v="1491" actId="20577"/>
        <pc:sldMkLst>
          <pc:docMk/>
          <pc:sldMk cId="0" sldId="16775705"/>
        </pc:sldMkLst>
        <pc:spChg chg="mod">
          <ac:chgData name="Wu Sylvia" userId="7e2829db-020f-4dd4-b6d8-633b63c0093f" providerId="ADAL" clId="{81BABBF7-6F92-4CA5-8C05-5F8F00D0AA2B}" dt="2025-11-03T04:03:56.585" v="1491" actId="20577"/>
          <ac:spMkLst>
            <pc:docMk/>
            <pc:sldMk cId="0" sldId="16775705"/>
            <ac:spMk id="6" creationId="{00000000-0000-0000-0000-000000000000}"/>
          </ac:spMkLst>
        </pc:spChg>
        <pc:picChg chg="mod">
          <ac:chgData name="Wu Sylvia" userId="7e2829db-020f-4dd4-b6d8-633b63c0093f" providerId="ADAL" clId="{81BABBF7-6F92-4CA5-8C05-5F8F00D0AA2B}" dt="2025-11-03T03:58:55.548" v="1464" actId="1035"/>
          <ac:picMkLst>
            <pc:docMk/>
            <pc:sldMk cId="0" sldId="16775705"/>
            <ac:picMk id="3" creationId="{00000000-0000-0000-0000-000000000000}"/>
          </ac:picMkLst>
        </pc:picChg>
      </pc:sldChg>
      <pc:sldChg chg="modSp mod">
        <pc:chgData name="Wu Sylvia" userId="7e2829db-020f-4dd4-b6d8-633b63c0093f" providerId="ADAL" clId="{81BABBF7-6F92-4CA5-8C05-5F8F00D0AA2B}" dt="2025-11-03T03:58:07.451" v="1451" actId="20577"/>
        <pc:sldMkLst>
          <pc:docMk/>
          <pc:sldMk cId="0" sldId="16775706"/>
        </pc:sldMkLst>
        <pc:spChg chg="mod">
          <ac:chgData name="Wu Sylvia" userId="7e2829db-020f-4dd4-b6d8-633b63c0093f" providerId="ADAL" clId="{81BABBF7-6F92-4CA5-8C05-5F8F00D0AA2B}" dt="2025-11-03T03:58:07.451" v="1451" actId="20577"/>
          <ac:spMkLst>
            <pc:docMk/>
            <pc:sldMk cId="0" sldId="16775706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5:07.759" v="1505" actId="1076"/>
        <pc:sldMkLst>
          <pc:docMk/>
          <pc:sldMk cId="0" sldId="16775708"/>
        </pc:sldMkLst>
        <pc:spChg chg="mod">
          <ac:chgData name="Wu Sylvia" userId="7e2829db-020f-4dd4-b6d8-633b63c0093f" providerId="ADAL" clId="{81BABBF7-6F92-4CA5-8C05-5F8F00D0AA2B}" dt="2025-11-03T04:05:03.320" v="1504" actId="1076"/>
          <ac:spMkLst>
            <pc:docMk/>
            <pc:sldMk cId="0" sldId="16775708"/>
            <ac:spMk id="6" creationId="{00000000-0000-0000-0000-000000000000}"/>
          </ac:spMkLst>
        </pc:spChg>
        <pc:spChg chg="mod">
          <ac:chgData name="Wu Sylvia" userId="7e2829db-020f-4dd4-b6d8-633b63c0093f" providerId="ADAL" clId="{81BABBF7-6F92-4CA5-8C05-5F8F00D0AA2B}" dt="2025-11-03T04:05:07.759" v="1505" actId="1076"/>
          <ac:spMkLst>
            <pc:docMk/>
            <pc:sldMk cId="0" sldId="16775708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5:23.377" v="1507" actId="1076"/>
        <pc:sldMkLst>
          <pc:docMk/>
          <pc:sldMk cId="0" sldId="16775709"/>
        </pc:sldMkLst>
        <pc:spChg chg="mod">
          <ac:chgData name="Wu Sylvia" userId="7e2829db-020f-4dd4-b6d8-633b63c0093f" providerId="ADAL" clId="{81BABBF7-6F92-4CA5-8C05-5F8F00D0AA2B}" dt="2025-11-03T04:05:23.377" v="1507" actId="1076"/>
          <ac:spMkLst>
            <pc:docMk/>
            <pc:sldMk cId="0" sldId="16775709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7:48.334" v="1592" actId="2710"/>
        <pc:sldMkLst>
          <pc:docMk/>
          <pc:sldMk cId="0" sldId="16775726"/>
        </pc:sldMkLst>
        <pc:spChg chg="mod">
          <ac:chgData name="Wu Sylvia" userId="7e2829db-020f-4dd4-b6d8-633b63c0093f" providerId="ADAL" clId="{81BABBF7-6F92-4CA5-8C05-5F8F00D0AA2B}" dt="2025-11-03T05:17:48.334" v="1592" actId="2710"/>
          <ac:spMkLst>
            <pc:docMk/>
            <pc:sldMk cId="0" sldId="16775726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8:38.095" v="1596" actId="404"/>
        <pc:sldMkLst>
          <pc:docMk/>
          <pc:sldMk cId="0" sldId="16775728"/>
        </pc:sldMkLst>
        <pc:spChg chg="mod">
          <ac:chgData name="Wu Sylvia" userId="7e2829db-020f-4dd4-b6d8-633b63c0093f" providerId="ADAL" clId="{81BABBF7-6F92-4CA5-8C05-5F8F00D0AA2B}" dt="2025-11-03T05:18:38.095" v="1596" actId="404"/>
          <ac:spMkLst>
            <pc:docMk/>
            <pc:sldMk cId="0" sldId="16775728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9:02.273" v="1601" actId="20577"/>
        <pc:sldMkLst>
          <pc:docMk/>
          <pc:sldMk cId="0" sldId="16775729"/>
        </pc:sldMkLst>
        <pc:spChg chg="mod">
          <ac:chgData name="Wu Sylvia" userId="7e2829db-020f-4dd4-b6d8-633b63c0093f" providerId="ADAL" clId="{81BABBF7-6F92-4CA5-8C05-5F8F00D0AA2B}" dt="2025-11-03T05:19:02.273" v="1601" actId="20577"/>
          <ac:spMkLst>
            <pc:docMk/>
            <pc:sldMk cId="0" sldId="16775729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20:58.275" v="1607" actId="14100"/>
        <pc:sldMkLst>
          <pc:docMk/>
          <pc:sldMk cId="0" sldId="16775730"/>
        </pc:sldMkLst>
        <pc:spChg chg="mod">
          <ac:chgData name="Wu Sylvia" userId="7e2829db-020f-4dd4-b6d8-633b63c0093f" providerId="ADAL" clId="{81BABBF7-6F92-4CA5-8C05-5F8F00D0AA2B}" dt="2025-11-03T05:20:58.275" v="1607" actId="14100"/>
          <ac:spMkLst>
            <pc:docMk/>
            <pc:sldMk cId="0" sldId="16775730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21:17.921" v="1612" actId="404"/>
        <pc:sldMkLst>
          <pc:docMk/>
          <pc:sldMk cId="0" sldId="16775731"/>
        </pc:sldMkLst>
        <pc:spChg chg="mod">
          <ac:chgData name="Wu Sylvia" userId="7e2829db-020f-4dd4-b6d8-633b63c0093f" providerId="ADAL" clId="{81BABBF7-6F92-4CA5-8C05-5F8F00D0AA2B}" dt="2025-11-03T05:21:17.921" v="1612" actId="404"/>
          <ac:spMkLst>
            <pc:docMk/>
            <pc:sldMk cId="0" sldId="16775731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2:06.764" v="1616" actId="14100"/>
        <pc:sldMkLst>
          <pc:docMk/>
          <pc:sldMk cId="0" sldId="16775732"/>
        </pc:sldMkLst>
        <pc:spChg chg="mod">
          <ac:chgData name="Wu Sylvia" userId="7e2829db-020f-4dd4-b6d8-633b63c0093f" providerId="ADAL" clId="{81BABBF7-6F92-4CA5-8C05-5F8F00D0AA2B}" dt="2025-11-03T05:42:06.764" v="1616" actId="14100"/>
          <ac:spMkLst>
            <pc:docMk/>
            <pc:sldMk cId="0" sldId="16775732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2:24.210" v="1619" actId="404"/>
        <pc:sldMkLst>
          <pc:docMk/>
          <pc:sldMk cId="0" sldId="16775735"/>
        </pc:sldMkLst>
        <pc:spChg chg="mod">
          <ac:chgData name="Wu Sylvia" userId="7e2829db-020f-4dd4-b6d8-633b63c0093f" providerId="ADAL" clId="{81BABBF7-6F92-4CA5-8C05-5F8F00D0AA2B}" dt="2025-11-03T05:42:24.210" v="1619" actId="404"/>
          <ac:spMkLst>
            <pc:docMk/>
            <pc:sldMk cId="0" sldId="16775735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2:50.752" v="1625" actId="1076"/>
        <pc:sldMkLst>
          <pc:docMk/>
          <pc:sldMk cId="0" sldId="16775737"/>
        </pc:sldMkLst>
        <pc:spChg chg="mod">
          <ac:chgData name="Wu Sylvia" userId="7e2829db-020f-4dd4-b6d8-633b63c0093f" providerId="ADAL" clId="{81BABBF7-6F92-4CA5-8C05-5F8F00D0AA2B}" dt="2025-11-03T05:42:50.752" v="1625" actId="1076"/>
          <ac:spMkLst>
            <pc:docMk/>
            <pc:sldMk cId="0" sldId="16775737"/>
            <ac:spMk id="10" creationId="{00000000-0000-0000-0000-000000000000}"/>
          </ac:spMkLst>
        </pc:spChg>
        <pc:picChg chg="mod">
          <ac:chgData name="Wu Sylvia" userId="7e2829db-020f-4dd4-b6d8-633b63c0093f" providerId="ADAL" clId="{81BABBF7-6F92-4CA5-8C05-5F8F00D0AA2B}" dt="2025-11-03T05:42:47.446" v="1624" actId="1076"/>
          <ac:picMkLst>
            <pc:docMk/>
            <pc:sldMk cId="0" sldId="16775737"/>
            <ac:picMk id="5" creationId="{00000000-0000-0000-0000-000000000000}"/>
          </ac:picMkLst>
        </pc:picChg>
      </pc:sldChg>
      <pc:sldChg chg="modSp mod">
        <pc:chgData name="Wu Sylvia" userId="7e2829db-020f-4dd4-b6d8-633b63c0093f" providerId="ADAL" clId="{81BABBF7-6F92-4CA5-8C05-5F8F00D0AA2B}" dt="2025-11-03T05:44:09.650" v="1629" actId="404"/>
        <pc:sldMkLst>
          <pc:docMk/>
          <pc:sldMk cId="0" sldId="16775738"/>
        </pc:sldMkLst>
        <pc:spChg chg="mod">
          <ac:chgData name="Wu Sylvia" userId="7e2829db-020f-4dd4-b6d8-633b63c0093f" providerId="ADAL" clId="{81BABBF7-6F92-4CA5-8C05-5F8F00D0AA2B}" dt="2025-11-03T05:44:09.650" v="1629" actId="404"/>
          <ac:spMkLst>
            <pc:docMk/>
            <pc:sldMk cId="0" sldId="16775738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4:20.245" v="1632" actId="404"/>
        <pc:sldMkLst>
          <pc:docMk/>
          <pc:sldMk cId="0" sldId="16775739"/>
        </pc:sldMkLst>
        <pc:spChg chg="mod">
          <ac:chgData name="Wu Sylvia" userId="7e2829db-020f-4dd4-b6d8-633b63c0093f" providerId="ADAL" clId="{81BABBF7-6F92-4CA5-8C05-5F8F00D0AA2B}" dt="2025-11-03T05:44:20.245" v="1632" actId="404"/>
          <ac:spMkLst>
            <pc:docMk/>
            <pc:sldMk cId="0" sldId="16775739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4:26.508" v="1633" actId="404"/>
        <pc:sldMkLst>
          <pc:docMk/>
          <pc:sldMk cId="0" sldId="16775740"/>
        </pc:sldMkLst>
        <pc:spChg chg="mod">
          <ac:chgData name="Wu Sylvia" userId="7e2829db-020f-4dd4-b6d8-633b63c0093f" providerId="ADAL" clId="{81BABBF7-6F92-4CA5-8C05-5F8F00D0AA2B}" dt="2025-11-03T05:44:26.508" v="1633" actId="404"/>
          <ac:spMkLst>
            <pc:docMk/>
            <pc:sldMk cId="0" sldId="16775740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4:39.748" v="1637" actId="404"/>
        <pc:sldMkLst>
          <pc:docMk/>
          <pc:sldMk cId="0" sldId="16775741"/>
        </pc:sldMkLst>
        <pc:spChg chg="mod">
          <ac:chgData name="Wu Sylvia" userId="7e2829db-020f-4dd4-b6d8-633b63c0093f" providerId="ADAL" clId="{81BABBF7-6F92-4CA5-8C05-5F8F00D0AA2B}" dt="2025-11-03T05:44:39.748" v="1637" actId="404"/>
          <ac:spMkLst>
            <pc:docMk/>
            <pc:sldMk cId="0" sldId="16775741"/>
            <ac:spMk id="10" creationId="{00000000-0000-0000-0000-000000000000}"/>
          </ac:spMkLst>
        </pc:spChg>
      </pc:sldChg>
      <pc:sldChg chg="addSp delSp modSp add del mod ord">
        <pc:chgData name="Wu Sylvia" userId="7e2829db-020f-4dd4-b6d8-633b63c0093f" providerId="ADAL" clId="{81BABBF7-6F92-4CA5-8C05-5F8F00D0AA2B}" dt="2025-11-03T05:56:02.085" v="1638" actId="2696"/>
        <pc:sldMkLst>
          <pc:docMk/>
          <pc:sldMk cId="499813787" sldId="16775768"/>
        </pc:sldMkLst>
        <pc:spChg chg="del">
          <ac:chgData name="Wu Sylvia" userId="7e2829db-020f-4dd4-b6d8-633b63c0093f" providerId="ADAL" clId="{81BABBF7-6F92-4CA5-8C05-5F8F00D0AA2B}" dt="2025-11-03T03:49:49.346" v="878" actId="478"/>
          <ac:spMkLst>
            <pc:docMk/>
            <pc:sldMk cId="499813787" sldId="16775768"/>
            <ac:spMk id="2" creationId="{CB862A42-D147-7F98-BFC1-F94E8581C650}"/>
          </ac:spMkLst>
        </pc:spChg>
        <pc:spChg chg="add mod">
          <ac:chgData name="Wu Sylvia" userId="7e2829db-020f-4dd4-b6d8-633b63c0093f" providerId="ADAL" clId="{81BABBF7-6F92-4CA5-8C05-5F8F00D0AA2B}" dt="2025-11-03T03:57:09.813" v="1444" actId="20577"/>
          <ac:spMkLst>
            <pc:docMk/>
            <pc:sldMk cId="499813787" sldId="16775768"/>
            <ac:spMk id="3" creationId="{A9DE8D33-92A2-F96A-84A4-7195B0C77FED}"/>
          </ac:spMkLst>
        </pc:spChg>
        <pc:spChg chg="mod">
          <ac:chgData name="Wu Sylvia" userId="7e2829db-020f-4dd4-b6d8-633b63c0093f" providerId="ADAL" clId="{81BABBF7-6F92-4CA5-8C05-5F8F00D0AA2B}" dt="2025-11-03T03:49:56.075" v="913" actId="20577"/>
          <ac:spMkLst>
            <pc:docMk/>
            <pc:sldMk cId="499813787" sldId="16775768"/>
            <ac:spMk id="31" creationId="{95A72EA0-60F5-AABC-8D6D-5E8C62E254E4}"/>
          </ac:spMkLst>
        </pc:spChg>
        <pc:picChg chg="del">
          <ac:chgData name="Wu Sylvia" userId="7e2829db-020f-4dd4-b6d8-633b63c0093f" providerId="ADAL" clId="{81BABBF7-6F92-4CA5-8C05-5F8F00D0AA2B}" dt="2025-11-03T03:49:49.346" v="878" actId="478"/>
          <ac:picMkLst>
            <pc:docMk/>
            <pc:sldMk cId="499813787" sldId="16775768"/>
            <ac:picMk id="44" creationId="{964B8C43-D53A-EC07-7FBC-0EBB9D07010A}"/>
          </ac:picMkLst>
        </pc:picChg>
      </pc:sldChg>
      <pc:sldChg chg="addSp delSp modSp add del mod">
        <pc:chgData name="Wu Sylvia" userId="7e2829db-020f-4dd4-b6d8-633b63c0093f" providerId="ADAL" clId="{81BABBF7-6F92-4CA5-8C05-5F8F00D0AA2B}" dt="2025-11-03T02:59:25.749" v="110" actId="47"/>
        <pc:sldMkLst>
          <pc:docMk/>
          <pc:sldMk cId="1829539373" sldId="16775768"/>
        </pc:sldMkLst>
        <pc:spChg chg="add del mod">
          <ac:chgData name="Wu Sylvia" userId="7e2829db-020f-4dd4-b6d8-633b63c0093f" providerId="ADAL" clId="{81BABBF7-6F92-4CA5-8C05-5F8F00D0AA2B}" dt="2025-11-03T02:59:00.185" v="104" actId="21"/>
          <ac:spMkLst>
            <pc:docMk/>
            <pc:sldMk cId="1829539373" sldId="16775768"/>
            <ac:spMk id="2" creationId="{19CD2039-95C7-B3A1-FAE2-BB1FFE1AAAAA}"/>
          </ac:spMkLst>
        </pc:spChg>
        <pc:picChg chg="del mod modCrop">
          <ac:chgData name="Wu Sylvia" userId="7e2829db-020f-4dd4-b6d8-633b63c0093f" providerId="ADAL" clId="{81BABBF7-6F92-4CA5-8C05-5F8F00D0AA2B}" dt="2025-11-03T02:58:13.982" v="96" actId="478"/>
          <ac:picMkLst>
            <pc:docMk/>
            <pc:sldMk cId="1829539373" sldId="16775768"/>
            <ac:picMk id="44" creationId="{B1B681FD-F741-2EA4-CC7C-475A3F32A881}"/>
          </ac:picMkLst>
        </pc:picChg>
      </pc:sldChg>
      <pc:sldChg chg="add">
        <pc:chgData name="Wu Sylvia" userId="7e2829db-020f-4dd4-b6d8-633b63c0093f" providerId="ADAL" clId="{81BABBF7-6F92-4CA5-8C05-5F8F00D0AA2B}" dt="2025-11-03T05:56:32.050" v="1639"/>
        <pc:sldMkLst>
          <pc:docMk/>
          <pc:sldMk cId="3952429083" sldId="167757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7B1C2-CFFF-4C19-992A-92C80672806E}" type="datetimeFigureOut">
              <a:rPr lang="zh-CN" altLang="en-US" smtClean="0"/>
              <a:t>2026/1/21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45090-CF92-4C39-B913-0F11360B6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r="2028"/>
          <a:stretch>
            <a:fillRect/>
          </a:stretch>
        </p:blipFill>
        <p:spPr>
          <a:xfrm>
            <a:off x="342437" y="191552"/>
            <a:ext cx="2093012" cy="594696"/>
          </a:xfrm>
          <a:prstGeom prst="rect">
            <a:avLst/>
          </a:prstGeom>
        </p:spPr>
      </p:pic>
      <p:sp>
        <p:nvSpPr>
          <p:cNvPr id="5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23" y="1027437"/>
            <a:ext cx="10928745" cy="68872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47724" y="1715095"/>
            <a:ext cx="10929062" cy="17135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Click to add speaker title</a:t>
            </a:r>
          </a:p>
          <a:p>
            <a:pPr lvl="0"/>
            <a:r>
              <a:rPr lang="zh-CN" altLang="en-US"/>
              <a:t>Click to add event title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47724" y="6343470"/>
            <a:ext cx="4453757" cy="415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 dirty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  <a:endParaRPr lang="en-US" altLang="zh-CN" sz="7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700" dirty="0">
                <a:latin typeface="+mn-lt"/>
              </a:rPr>
              <a:t>©2024</a:t>
            </a:r>
            <a:r>
              <a:rPr lang="zh-CN" altLang="en-US" sz="700" dirty="0">
                <a:latin typeface="+mn-lt"/>
              </a:rPr>
              <a:t>穆桥贸易（上海）有限公司</a:t>
            </a:r>
            <a:r>
              <a:rPr lang="en-GB" altLang="zh-CN" sz="700" dirty="0">
                <a:latin typeface="+mn-lt"/>
              </a:rPr>
              <a:t>.</a:t>
            </a:r>
            <a:r>
              <a:rPr lang="en-GB" altLang="zh-CN" sz="700" dirty="0" err="1">
                <a:latin typeface="+mn-lt"/>
              </a:rPr>
              <a:t>Allrightsreserved</a:t>
            </a:r>
            <a:r>
              <a:rPr lang="en-GB" altLang="zh-CN" sz="700" dirty="0">
                <a:latin typeface="+mn-lt"/>
              </a:rPr>
              <a:t>.</a:t>
            </a:r>
            <a:endParaRPr lang="zh-CN" altLang="en-US" sz="7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endParaRPr lang="en-GB" sz="7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4350" y="250533"/>
            <a:ext cx="11523460" cy="69398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34192" y="1431890"/>
            <a:ext cx="5503109" cy="48430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第一级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10" name="内容占位符 6"/>
          <p:cNvSpPr>
            <a:spLocks noGrp="1"/>
          </p:cNvSpPr>
          <p:nvPr>
            <p:ph sz="quarter" idx="14"/>
          </p:nvPr>
        </p:nvSpPr>
        <p:spPr>
          <a:xfrm>
            <a:off x="6354700" y="1431890"/>
            <a:ext cx="5503108" cy="48430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第一级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6" name="矩形: 圆角 5"/>
          <p:cNvSpPr/>
          <p:nvPr userDrawn="1"/>
        </p:nvSpPr>
        <p:spPr>
          <a:xfrm flipV="1">
            <a:off x="334350" y="6428430"/>
            <a:ext cx="11523460" cy="62963"/>
          </a:xfrm>
          <a:prstGeom prst="roundRect">
            <a:avLst/>
          </a:prstGeom>
          <a:gradFill flip="none" rotWithShape="1">
            <a:gsLst>
              <a:gs pos="17000">
                <a:srgbClr val="257EFF"/>
              </a:gs>
              <a:gs pos="81818">
                <a:srgbClr val="4D4D4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r="2018"/>
          <a:stretch>
            <a:fillRect/>
          </a:stretch>
        </p:blipFill>
        <p:spPr>
          <a:xfrm>
            <a:off x="10015552" y="250533"/>
            <a:ext cx="1976254" cy="561401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34192" y="6500846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9" y="1984"/>
            <a:ext cx="12186443" cy="68540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057"/>
          <a:stretch>
            <a:fillRect/>
          </a:stretch>
        </p:blipFill>
        <p:spPr>
          <a:xfrm>
            <a:off x="3788431" y="2772949"/>
            <a:ext cx="4615139" cy="13121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Line Image Tanger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  <p:custDataLst>
              <p:tags r:id="rId1"/>
            </p:custDataLst>
          </p:nvPr>
        </p:nvSpPr>
        <p:spPr>
          <a:xfrm>
            <a:off x="3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0" name="Transparent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4969366" y="0"/>
            <a:ext cx="7222634" cy="6858000"/>
          </a:xfrm>
          <a:solidFill>
            <a:schemeClr val="tx1">
              <a:alpha val="40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 defTabSz="898525"/>
            <a:r>
              <a:rPr lang="en-GB" dirty="0"/>
              <a:t> </a:t>
            </a:r>
          </a:p>
        </p:txBody>
      </p:sp>
      <p:sp>
        <p:nvSpPr>
          <p:cNvPr id="11" name="White transparency"/>
          <p:cNvSpPr>
            <a:spLocks noGrp="1"/>
          </p:cNvSpPr>
          <p:nvPr>
            <p:ph type="body" sz="quarter" idx="102" hasCustomPrompt="1"/>
          </p:nvPr>
        </p:nvSpPr>
        <p:spPr>
          <a:xfrm>
            <a:off x="2" y="0"/>
            <a:ext cx="4796824" cy="6858000"/>
          </a:xfrm>
          <a:solidFill>
            <a:srgbClr val="EB8C00">
              <a:alpha val="84706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Report Subtitle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 bwMode="white">
          <a:xfrm>
            <a:off x="471558" y="3119528"/>
            <a:ext cx="4069146" cy="24441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8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9" name="Cross line"/>
          <p:cNvSpPr>
            <a:spLocks noGrp="1"/>
          </p:cNvSpPr>
          <p:nvPr>
            <p:ph type="body" sz="quarter" idx="16" hasCustomPrompt="1"/>
          </p:nvPr>
        </p:nvSpPr>
        <p:spPr>
          <a:xfrm>
            <a:off x="4796829" y="0"/>
            <a:ext cx="243841" cy="6858000"/>
          </a:xfrm>
          <a:solidFill>
            <a:srgbClr val="FFFFFF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Slide Tags" hidden="1"/>
          <p:cNvSpPr txBox="1"/>
          <p:nvPr userDrawn="1">
            <p:custDataLst>
              <p:tags r:id="rId3"/>
            </p:custDataLst>
          </p:nvPr>
        </p:nvSpPr>
        <p:spPr>
          <a:xfrm>
            <a:off x="1" y="201708"/>
            <a:ext cx="1939637" cy="241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0" noProof="1"/>
              <a:t>SlideTags</a:t>
            </a:r>
          </a:p>
        </p:txBody>
      </p:sp>
      <p:pic>
        <p:nvPicPr>
          <p:cNvPr id="14" name="PwC Logo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 bwMode="black">
          <a:xfrm>
            <a:off x="232036" y="5401073"/>
            <a:ext cx="1697597" cy="1401394"/>
          </a:xfrm>
          <a:prstGeom prst="rect">
            <a:avLst/>
          </a:prstGeom>
        </p:spPr>
      </p:pic>
      <p:sp>
        <p:nvSpPr>
          <p:cNvPr id="19" name="Presentation Disclaimer"/>
          <p:cNvSpPr txBox="1"/>
          <p:nvPr userDrawn="1">
            <p:custDataLst>
              <p:tags r:id="rId5"/>
            </p:custDataLst>
          </p:nvPr>
        </p:nvSpPr>
        <p:spPr>
          <a:xfrm>
            <a:off x="7813612" y="6202365"/>
            <a:ext cx="3922776" cy="12311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endParaRPr lang="en-GB" sz="800" noProof="1">
              <a:solidFill>
                <a:srgbClr val="FFFFFF"/>
              </a:solidFill>
            </a:endParaRPr>
          </a:p>
        </p:txBody>
      </p:sp>
      <p:sp>
        <p:nvSpPr>
          <p:cNvPr id="15" name="Draft Stamp"/>
          <p:cNvSpPr/>
          <p:nvPr userDrawn="1">
            <p:custDataLst>
              <p:tags r:id="rId6"/>
            </p:custDataLst>
          </p:nvPr>
        </p:nvSpPr>
        <p:spPr>
          <a:xfrm>
            <a:off x="471559" y="4696396"/>
            <a:ext cx="2671157" cy="1775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endParaRPr lang="en-GB" sz="1000" b="0" i="0" baseline="0" dirty="0">
              <a:solidFill>
                <a:srgbClr val="FFFFFF"/>
              </a:solidFill>
            </a:endParaRPr>
          </a:p>
        </p:txBody>
      </p:sp>
      <p:sp>
        <p:nvSpPr>
          <p:cNvPr id="20" name="Report Date"/>
          <p:cNvSpPr txBox="1"/>
          <p:nvPr userDrawn="1">
            <p:custDataLst>
              <p:tags r:id="rId7"/>
            </p:custDataLst>
          </p:nvPr>
        </p:nvSpPr>
        <p:spPr bwMode="black">
          <a:xfrm>
            <a:off x="471559" y="4519675"/>
            <a:ext cx="202830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en-GB" sz="1000" i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Report Title"/>
          <p:cNvSpPr>
            <a:spLocks noGrp="1"/>
          </p:cNvSpPr>
          <p:nvPr>
            <p:ph type="body" sz="quarter" idx="21" hasCustomPrompt="1"/>
            <p:custDataLst>
              <p:tags r:id="rId8"/>
            </p:custDataLst>
          </p:nvPr>
        </p:nvSpPr>
        <p:spPr>
          <a:xfrm>
            <a:off x="459233" y="669553"/>
            <a:ext cx="4069080" cy="2423160"/>
          </a:xfrm>
        </p:spPr>
        <p:txBody>
          <a:bodyPr anchor="b"/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Insert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922391" y="1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061606" y="1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5922391" y="3514166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061606" y="3514166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717241" y="270935"/>
            <a:ext cx="2493963" cy="36796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717241" y="4202490"/>
            <a:ext cx="2493963" cy="246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336264" y="270933"/>
            <a:ext cx="2493963" cy="246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3"/>
          </p:nvPr>
        </p:nvSpPr>
        <p:spPr>
          <a:xfrm>
            <a:off x="9336264" y="2986441"/>
            <a:ext cx="2493963" cy="36796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08353" y="39767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508353" y="17159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3893577" y="39767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3893577" y="17159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534400" y="0"/>
            <a:ext cx="36576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4093" r="-238383" b="-18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07" tIns="45703" rIns="91407" bIns="45703" anchor="ctr">
            <a:normAutofit/>
          </a:bodyPr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0" y="1130301"/>
            <a:ext cx="11518899" cy="1219200"/>
          </a:xfrm>
          <a:prstGeom prst="rect">
            <a:avLst/>
          </a:prstGeom>
          <a:solidFill>
            <a:srgbClr val="006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1" y="1242686"/>
            <a:ext cx="9833814" cy="99443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任意多边形: 形状 9"/>
          <p:cNvSpPr>
            <a:spLocks noChangeAspect="1"/>
          </p:cNvSpPr>
          <p:nvPr/>
        </p:nvSpPr>
        <p:spPr bwMode="auto">
          <a:xfrm>
            <a:off x="10686333" y="1441163"/>
            <a:ext cx="640450" cy="673676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pic>
        <p:nvPicPr>
          <p:cNvPr id="13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10098988" y="82238"/>
            <a:ext cx="2093012" cy="5950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472524" y="6550223"/>
            <a:ext cx="890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 dirty="0">
                <a:solidFill>
                  <a:srgbClr val="060607"/>
                </a:solidFill>
                <a:effectLst/>
                <a:latin typeface="+mn-lt"/>
              </a:rPr>
              <a:t>本培训材料的所有内容仅供内部使用。未经授权，禁止转载、复制或用于商业用途。</a:t>
            </a:r>
            <a:endParaRPr lang="en-US" altLang="zh-CN" sz="700" b="0" i="0" dirty="0">
              <a:solidFill>
                <a:srgbClr val="060607"/>
              </a:solidFill>
              <a:effectLst/>
              <a:latin typeface="+mn-lt"/>
            </a:endParaRPr>
          </a:p>
          <a:p>
            <a:endParaRPr lang="en-GB" sz="700" dirty="0"/>
          </a:p>
        </p:txBody>
      </p:sp>
      <p:sp>
        <p:nvSpPr>
          <p:cNvPr id="3" name="标题 1"/>
          <p:cNvSpPr>
            <a:spLocks noGrp="1"/>
          </p:cNvSpPr>
          <p:nvPr userDrawn="1"/>
        </p:nvSpPr>
        <p:spPr>
          <a:xfrm>
            <a:off x="300020" y="459501"/>
            <a:ext cx="6313077" cy="352620"/>
          </a:xfrm>
        </p:spPr>
        <p:txBody>
          <a:bodyPr vert="horz" lIns="44968" tIns="23384" rIns="44968" bIns="23384" rtlCol="0" anchor="ctr" anchorCtr="0">
            <a:noAutofit/>
          </a:bodyPr>
          <a:lstStyle>
            <a:lvl1pPr>
              <a:defRPr sz="6900" b="1">
                <a:solidFill>
                  <a:srgbClr val="4D4D4D">
                    <a:alpha val="100000"/>
                  </a:srgbClr>
                </a:solidFill>
              </a:defRPr>
            </a:lvl1pPr>
          </a:lstStyle>
          <a:p>
            <a:pPr lvl="0"/>
            <a:endParaRPr lang="en-US" altLang="zh-CN" sz="3450" dirty="0">
              <a:sym typeface="+mn-ea"/>
            </a:endParaRPr>
          </a:p>
        </p:txBody>
      </p:sp>
      <p:sp>
        <p:nvSpPr>
          <p:cNvPr id="4" name="内容占位符 10"/>
          <p:cNvSpPr>
            <a:spLocks noGrp="1"/>
          </p:cNvSpPr>
          <p:nvPr>
            <p:ph sz="quarter" idx="10"/>
          </p:nvPr>
        </p:nvSpPr>
        <p:spPr>
          <a:xfrm>
            <a:off x="670676" y="1599645"/>
            <a:ext cx="10331571" cy="4364904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zh-CN" altLang="en-US" dirty="0"/>
              <a:t>第一级</a:t>
            </a:r>
          </a:p>
          <a:p>
            <a:pPr lvl="0"/>
            <a:r>
              <a:rPr lang="zh-CN" altLang="en-US" dirty="0"/>
              <a:t>第二级</a:t>
            </a:r>
          </a:p>
          <a:p>
            <a:pPr lvl="0"/>
            <a:r>
              <a:rPr lang="zh-CN" altLang="en-US" dirty="0"/>
              <a:t>第三级</a:t>
            </a:r>
          </a:p>
          <a:p>
            <a:pPr lvl="0"/>
            <a:r>
              <a:rPr lang="zh-CN" altLang="en-US" dirty="0"/>
              <a:t>第四级</a:t>
            </a:r>
          </a:p>
          <a:p>
            <a:pPr lvl="0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4307" y="250592"/>
            <a:ext cx="11015781" cy="6941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dirty="0"/>
              <a:t>Click to add presentation title</a:t>
            </a:r>
          </a:p>
          <a:p>
            <a:pPr lvl="0"/>
            <a:endParaRPr lang="zh-CN" altLang="en-US" dirty="0"/>
          </a:p>
        </p:txBody>
      </p:sp>
      <p:sp>
        <p:nvSpPr>
          <p:cNvPr id="14" name="矩形: 圆角 5"/>
          <p:cNvSpPr/>
          <p:nvPr userDrawn="1"/>
        </p:nvSpPr>
        <p:spPr>
          <a:xfrm flipV="1">
            <a:off x="334148" y="908749"/>
            <a:ext cx="11521960" cy="62978"/>
          </a:xfrm>
          <a:prstGeom prst="roundRect">
            <a:avLst/>
          </a:prstGeom>
          <a:gradFill flip="none" rotWithShape="1">
            <a:gsLst>
              <a:gs pos="17000">
                <a:srgbClr val="206CED"/>
              </a:gs>
              <a:gs pos="81818">
                <a:srgbClr val="030A8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6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r="2018"/>
          <a:stretch>
            <a:fillRect/>
          </a:stretch>
        </p:blipFill>
        <p:spPr>
          <a:xfrm>
            <a:off x="10014249" y="250592"/>
            <a:ext cx="1975997" cy="561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1CEC-D7D5-4A28-A7BB-DE71DCAFE681}" type="datetimeFigureOut">
              <a:rPr lang="zh-CN" altLang="en-US" smtClean="0"/>
              <a:t>2026/1/21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BB256-D0E9-4B43-A728-0D7873D592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6"/>
          <p:cNvSpPr>
            <a:spLocks noGrp="1"/>
          </p:cNvSpPr>
          <p:nvPr userDrawn="1"/>
        </p:nvSpPr>
        <p:spPr>
          <a:xfrm>
            <a:off x="393647" y="2825887"/>
            <a:ext cx="11404708" cy="3575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17"/>
          <p:cNvSpPr>
            <a:spLocks noGrp="1"/>
          </p:cNvSpPr>
          <p:nvPr userDrawn="1"/>
        </p:nvSpPr>
        <p:spPr>
          <a:xfrm>
            <a:off x="8864763" y="6231669"/>
            <a:ext cx="2700175" cy="316764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6"/>
          <p:cNvSpPr txBox="1"/>
          <p:nvPr userDrawn="1"/>
        </p:nvSpPr>
        <p:spPr>
          <a:xfrm>
            <a:off x="1358751" y="2225102"/>
            <a:ext cx="6672697" cy="23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1"/>
          <p:cNvSpPr>
            <a:spLocks noGrp="1"/>
          </p:cNvSpPr>
          <p:nvPr userDrawn="1"/>
        </p:nvSpPr>
        <p:spPr>
          <a:xfrm>
            <a:off x="591303" y="509690"/>
            <a:ext cx="6496473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chemeClr val="bg1">
                    <a:alpha val="100000"/>
                  </a:scheme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prstClr val="white">
                  <a:alpha val="100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3782" y="416161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 r="2047"/>
          <a:stretch>
            <a:fillRect/>
          </a:stretch>
        </p:blipFill>
        <p:spPr>
          <a:xfrm>
            <a:off x="9956698" y="6093031"/>
            <a:ext cx="2089906" cy="59403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23688" y="6504358"/>
            <a:ext cx="468312" cy="353642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669924" y="1123950"/>
            <a:ext cx="10850563" cy="5019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单击此处添加文本</a:t>
            </a:r>
            <a:r>
              <a:rPr lang="en-US" altLang="zh-CN" dirty="0"/>
              <a:t>-14pt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69869" y="416635"/>
            <a:ext cx="9447715" cy="504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单击此处添加标题 </a:t>
            </a:r>
            <a:r>
              <a:rPr lang="en-US" altLang="zh-CN" dirty="0"/>
              <a:t>-16pt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257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6"/>
          <p:cNvSpPr>
            <a:spLocks noGrp="1"/>
          </p:cNvSpPr>
          <p:nvPr userDrawn="1"/>
        </p:nvSpPr>
        <p:spPr>
          <a:xfrm>
            <a:off x="393647" y="2825887"/>
            <a:ext cx="11404708" cy="3575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17"/>
          <p:cNvSpPr>
            <a:spLocks noGrp="1"/>
          </p:cNvSpPr>
          <p:nvPr userDrawn="1"/>
        </p:nvSpPr>
        <p:spPr>
          <a:xfrm>
            <a:off x="8864763" y="6231669"/>
            <a:ext cx="2700175" cy="316764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6"/>
          <p:cNvSpPr txBox="1"/>
          <p:nvPr userDrawn="1"/>
        </p:nvSpPr>
        <p:spPr>
          <a:xfrm>
            <a:off x="1358751" y="2225102"/>
            <a:ext cx="6672697" cy="23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1"/>
          <p:cNvSpPr>
            <a:spLocks noGrp="1"/>
          </p:cNvSpPr>
          <p:nvPr userDrawn="1"/>
        </p:nvSpPr>
        <p:spPr>
          <a:xfrm>
            <a:off x="591303" y="509690"/>
            <a:ext cx="6496473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chemeClr val="bg1">
                    <a:alpha val="100000"/>
                  </a:scheme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prstClr val="white">
                  <a:alpha val="100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3782" y="416161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 r="2047"/>
          <a:stretch>
            <a:fillRect/>
          </a:stretch>
        </p:blipFill>
        <p:spPr>
          <a:xfrm>
            <a:off x="9956698" y="6093031"/>
            <a:ext cx="2089906" cy="59403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23" y="1904238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r="2028"/>
          <a:stretch>
            <a:fillRect/>
          </a:stretch>
        </p:blipFill>
        <p:spPr>
          <a:xfrm>
            <a:off x="342437" y="191552"/>
            <a:ext cx="2093012" cy="594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43" y="1835980"/>
            <a:ext cx="6721361" cy="671703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600000">
            <a:off x="4079514" y="1525214"/>
            <a:ext cx="5624773" cy="562115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 userDrawn="1"/>
        </p:nvSpPr>
        <p:spPr>
          <a:xfrm>
            <a:off x="317927" y="1727969"/>
            <a:ext cx="6512984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rgbClr val="4D4D4D">
                    <a:alpha val="100000"/>
                  </a:srgb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srgbClr val="4D4D4D">
                  <a:alpha val="100000"/>
                </a:srgb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r="2028"/>
          <a:stretch>
            <a:fillRect/>
          </a:stretch>
        </p:blipFill>
        <p:spPr>
          <a:xfrm>
            <a:off x="342437" y="191552"/>
            <a:ext cx="2093012" cy="594696"/>
          </a:xfrm>
          <a:prstGeom prst="rect">
            <a:avLst/>
          </a:prstGeom>
        </p:spPr>
      </p:pic>
      <p:sp>
        <p:nvSpPr>
          <p:cNvPr id="8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23" y="1904238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rgbClr val="257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8"/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600000">
            <a:off x="-505864" y="2667247"/>
            <a:ext cx="5019541" cy="501631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 userDrawn="1"/>
        </p:nvSpPr>
        <p:spPr>
          <a:xfrm>
            <a:off x="455096" y="1591682"/>
            <a:ext cx="6512984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chemeClr val="bg1">
                    <a:alpha val="100000"/>
                  </a:scheme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prstClr val="white">
                  <a:alpha val="100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61783" y="1889800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342437" y="191552"/>
            <a:ext cx="2093012" cy="59508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61783" y="1889800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342437" y="191552"/>
            <a:ext cx="2093012" cy="595089"/>
          </a:xfrm>
          <a:prstGeom prst="rect">
            <a:avLst/>
          </a:prstGeom>
        </p:spPr>
      </p:pic>
      <p:pic>
        <p:nvPicPr>
          <p:cNvPr id="5" name="picture 148"/>
          <p:cNvPicPr>
            <a:picLocks noChangeAspect="1"/>
          </p:cNvPicPr>
          <p:nvPr userDrawn="1"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37734" y="2320312"/>
            <a:ext cx="5732958" cy="572926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342437" y="191552"/>
            <a:ext cx="2093012" cy="595089"/>
          </a:xfrm>
          <a:prstGeom prst="rect">
            <a:avLst/>
          </a:prstGeom>
        </p:spPr>
      </p:pic>
      <p:pic>
        <p:nvPicPr>
          <p:cNvPr id="4" name="picture 148"/>
          <p:cNvPicPr>
            <a:picLocks noChangeAspect="1"/>
          </p:cNvPicPr>
          <p:nvPr userDrawn="1"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-1917562" y="2512324"/>
            <a:ext cx="6265090" cy="626912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 userDrawn="1"/>
        </p:nvSpPr>
        <p:spPr>
          <a:xfrm>
            <a:off x="300058" y="459395"/>
            <a:ext cx="6313899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6900" b="1">
                <a:solidFill>
                  <a:srgbClr val="4D4D4D">
                    <a:alpha val="100000"/>
                  </a:srgb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450" b="1" i="0" u="none" strike="noStrike" kern="1200" cap="none" spc="0" normalizeH="0" baseline="0" noProof="0">
              <a:ln>
                <a:noFill/>
              </a:ln>
              <a:solidFill>
                <a:srgbClr val="4D4D4D">
                  <a:alpha val="100000"/>
                </a:srgb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670764" y="1599274"/>
            <a:ext cx="10332916" cy="4363894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第一级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4350" y="250533"/>
            <a:ext cx="11017215" cy="69398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 flipV="1">
            <a:off x="334191" y="908539"/>
            <a:ext cx="11523460" cy="62963"/>
          </a:xfrm>
          <a:prstGeom prst="roundRect">
            <a:avLst/>
          </a:prstGeom>
          <a:gradFill flip="none" rotWithShape="1">
            <a:gsLst>
              <a:gs pos="17000">
                <a:srgbClr val="206CED"/>
              </a:gs>
              <a:gs pos="81818">
                <a:srgbClr val="030A8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r="2018"/>
          <a:stretch>
            <a:fillRect/>
          </a:stretch>
        </p:blipFill>
        <p:spPr>
          <a:xfrm>
            <a:off x="10015552" y="250533"/>
            <a:ext cx="1976254" cy="561401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8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46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66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86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6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11"/>
          <a:stretch>
            <a:fillRect/>
          </a:stretch>
        </p:blipFill>
        <p:spPr>
          <a:xfrm>
            <a:off x="6087325" y="0"/>
            <a:ext cx="6106880" cy="685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53670" y="1715770"/>
            <a:ext cx="6614795" cy="294132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NeU - Event</a:t>
            </a: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系统</a:t>
            </a:r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样品管理操作手册</a:t>
            </a:r>
            <a:endParaRPr lang="en-US" altLang="zh-CN" sz="4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145183" y="1023022"/>
            <a:ext cx="711767" cy="435574"/>
          </a:xfrm>
          <a:prstGeom prst="rect">
            <a:avLst/>
          </a:prstGeom>
          <a:solidFill>
            <a:srgbClr val="D6D7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149521" y="1133688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/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D6D7D8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145183" y="2174883"/>
            <a:ext cx="711767" cy="435574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145183" y="2746874"/>
            <a:ext cx="711767" cy="4355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145183" y="4479197"/>
            <a:ext cx="711767" cy="435574"/>
          </a:xfrm>
          <a:prstGeom prst="rect">
            <a:avLst/>
          </a:prstGeom>
          <a:solidFill>
            <a:srgbClr val="006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5" name="文本框 44"/>
          <p:cNvSpPr txBox="1"/>
          <p:nvPr/>
        </p:nvSpPr>
        <p:spPr>
          <a:xfrm>
            <a:off x="-1149521" y="2285549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A6A6A6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文本框 45"/>
          <p:cNvSpPr txBox="1"/>
          <p:nvPr/>
        </p:nvSpPr>
        <p:spPr>
          <a:xfrm>
            <a:off x="-1149521" y="2851392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FFFFFF</a:t>
            </a:r>
            <a:endParaRPr lang="zh-CN" altLang="en-US" sz="1000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145183" y="1589515"/>
            <a:ext cx="711767" cy="435574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8" name="文本框 47"/>
          <p:cNvSpPr txBox="1"/>
          <p:nvPr/>
        </p:nvSpPr>
        <p:spPr>
          <a:xfrm>
            <a:off x="-1149521" y="1700181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323232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文本框 48"/>
          <p:cNvSpPr txBox="1"/>
          <p:nvPr/>
        </p:nvSpPr>
        <p:spPr>
          <a:xfrm>
            <a:off x="-1149521" y="3428099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srgbClr val="002FA7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002FA7</a:t>
            </a:r>
            <a:endParaRPr lang="zh-CN" altLang="en-US" sz="1000" b="1" dirty="0">
              <a:solidFill>
                <a:srgbClr val="002FA7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0" name="文本框 49"/>
          <p:cNvSpPr txBox="1"/>
          <p:nvPr/>
        </p:nvSpPr>
        <p:spPr>
          <a:xfrm>
            <a:off x="-1149521" y="3990811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srgbClr val="0066B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E6E6E6</a:t>
            </a:r>
            <a:endParaRPr lang="zh-CN" altLang="en-US" sz="1000" b="1" dirty="0">
              <a:solidFill>
                <a:srgbClr val="0066B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1" name="文本框 50"/>
          <p:cNvSpPr txBox="1"/>
          <p:nvPr/>
        </p:nvSpPr>
        <p:spPr>
          <a:xfrm>
            <a:off x="-1149521" y="4594211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0066BE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1149521" y="5161511"/>
            <a:ext cx="711767" cy="435574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23" name="文本框 53"/>
          <p:cNvSpPr txBox="1"/>
          <p:nvPr/>
        </p:nvSpPr>
        <p:spPr>
          <a:xfrm>
            <a:off x="-1153859" y="5276524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002FA7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1153859" y="5729097"/>
            <a:ext cx="711767" cy="435574"/>
          </a:xfrm>
          <a:prstGeom prst="rect">
            <a:avLst/>
          </a:prstGeom>
          <a:solidFill>
            <a:srgbClr val="257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>
              <a:defRPr/>
            </a:pPr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257EFF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1460D-92AE-AF4C-E831-FC7DDC191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1E5DDB9-8E6A-4FBC-6B09-D1D51FD583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创建样品申请单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E33512-F606-D360-4A4E-6C7C5B33DC84}"/>
              </a:ext>
            </a:extLst>
          </p:cNvPr>
          <p:cNvSpPr txBox="1"/>
          <p:nvPr/>
        </p:nvSpPr>
        <p:spPr>
          <a:xfrm>
            <a:off x="6660858" y="1118212"/>
            <a:ext cx="5454942" cy="48868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 进入样品申请单申请模块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登录系统后，依次点击导航栏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样品管理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】→【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样品申请单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，再点击页面中的「新建样品申请单」按钮，进入样品申请单创建页面。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 填写样品申请单信息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样品申请单信息分为申请人信息模块、基础信息模块、医院信息、附件信息模块四部分，具体填写要求如下：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申请人信息模块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样品申请单申请人、样品申请单负责人、负责人所属部门、负责人联系电话，均由系统自动带出当前登录用户的相关信息，无需手动填写。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选择所属年度计划：需选择已创建且启用状态的年度计划，选择后系统将自动带出该计划对应产品的产品名称（商品名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通用名）、市场价值（元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盒）、产品规格、存储条件及物流要求；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年度计划的选择：根据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和知情函上的签署日期进行归属。若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为开浦兰，且知情函签署日期为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年，则选择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年开浦兰专项计划。</a:t>
            </a:r>
            <a:endParaRPr lang="en-US" altLang="zh-CN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手动填写申请数量，自动带出申请金额（申请金额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申请数量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市场价值），不可大于关联年度计划的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单个申请单可申请金额上限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手动填写申请原因。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D31B24-5D3C-EC53-87CF-04105C29B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8319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5F43-58A5-F574-E63F-5EDF4FCD2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391F3133-9D02-7ABF-B290-FDFE975734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创建样品申请单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EE0036-B986-8E9E-7A78-49CB2B3745D5}"/>
              </a:ext>
            </a:extLst>
          </p:cNvPr>
          <p:cNvSpPr txBox="1"/>
          <p:nvPr/>
        </p:nvSpPr>
        <p:spPr>
          <a:xfrm>
            <a:off x="6660858" y="1118212"/>
            <a:ext cx="5454942" cy="48868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医院信息模块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下拉选择在库的、负责人终端下的、 有专病等级且专病中心为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级的 或 医院自身的等级是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级的医院医院名称、申请科室，自动带出医院地址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手动填写院内具体配送地址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下拉选择在库指定签收人（科主任），自动带出指定签收人联系方式、指定签收人验证状态，若选不到或带出信息有误，请到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CRM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中维护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手动填写指定签收人备用联系方式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「增加签到医生」按钮，可按需添加该医院下的在库医生（可申请医生数量不可大于对应等级医院的单家医院可申请数量上限），以及填写对应的接收数量（不可大于关联年度计划的允许单个医生申请数量）。</a:t>
            </a: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附件信息模块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可下载样品申请函及知情同意书后，打印填写后上传。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 提交与保存年度计划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完成所有字段填写后，仔细核对信息的准确性与完整性；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点击页面底部「提交审批」按钮，系统将自动触发字段校验（校验维度包括必填项是否完整、相关数量限制是否符合要求等）；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校验通过后，年度计划即创建成功，自动进入审批流程。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A8B89B-DC71-172C-3F75-E74E5FE4F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8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194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EDA73-7118-4544-95EE-3C67EEE1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9758416D-C609-4407-BFE0-BE051649C5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样品申请单申请列表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0EBAD6-A834-8512-A9F8-FF2DDA1D2C4D}"/>
              </a:ext>
            </a:extLst>
          </p:cNvPr>
          <p:cNvSpPr txBox="1"/>
          <p:nvPr/>
        </p:nvSpPr>
        <p:spPr>
          <a:xfrm>
            <a:off x="6660858" y="1118212"/>
            <a:ext cx="5454942" cy="3106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一、查看已创建的样品申请单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成功创建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后，系统将自动同步至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二、列表页核心展示内容​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申请列表页后，页面将清晰展示每个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申请的关键信息，具体包括：申请编号、申请人、申请部门、审批状态等。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三、灵活筛选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为快速定位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申请，列表页支持通过以下条件进行筛选：申请编号、申请人、申请人部门、医院、审批状态等。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四、查看样品申请单申请详细信息​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可点击该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所在行的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按钮，系统将跳转至申请详情页展示所有字段信息及审批进度。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66343-D4F2-72F8-8B08-8A33A5033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9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BEF2CE1-87C7-E699-40CE-AE653F920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33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BBECB-66B6-E1E7-B251-2E104FAE2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DFE08B6-428A-9E49-C3F7-B38A0FA10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样品申请单申请审批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3C99EC-97D0-9154-5F42-4D37EF2BED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8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829411E-3A34-3588-67FF-577B681ED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EACAB0-CA47-35F5-C56B-6050C9AC49F1}"/>
              </a:ext>
            </a:extLst>
          </p:cNvPr>
          <p:cNvSpPr txBox="1"/>
          <p:nvPr/>
        </p:nvSpPr>
        <p:spPr>
          <a:xfrm>
            <a:off x="6937695" y="1229316"/>
            <a:ext cx="46511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「邀请他人审批」，加签可选择「向前加签」「向后加签」，然后选择加签审批人；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「拒绝」，审批拒绝后，视为审批不通过，申请人可以重新提交，提交后重新开始完整审批；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「退回」，退回后单据回到申请人那里，申请人可编辑材料后提交，提交后直接到退回的审批人节点继续审批；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「通过」，审批通过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0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715A-0767-921E-C2D3-3FC1A00F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BB0F2C72-D905-8D20-5286-9CC1C17F00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52EEF1-10D0-C341-E19C-650D7D30F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8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378FC8E-C121-9DA2-2FDB-46E2C3857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EC25BB81-1B50-BCD0-A568-45221FE80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39" y="1271507"/>
            <a:ext cx="4924611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4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F5B92-AA21-8693-56A5-3E9A38B0A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9B10B567-2953-067F-8EA1-62976ED938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90905D-AB53-69C3-7116-7845671FF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8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0DF710B-8916-BC32-559F-580B2EDAF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2FB09351-E234-0232-081E-C1E87AEF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12" y="1271507"/>
            <a:ext cx="5276770" cy="38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6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9B278-2B39-75AC-D29F-0C05D283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C1A03D46-7615-EE7B-C3AE-FFE2741DB8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样品收获及送达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确认发货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26531B-0704-08B8-39C1-92FCD9F02E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40"/>
            <a:ext cx="6153148" cy="32387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0782523-DB0B-8CFE-210D-1C0C01A8F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30A90A-D44A-595A-0C4D-32664D5BFD02}"/>
              </a:ext>
            </a:extLst>
          </p:cNvPr>
          <p:cNvSpPr txBox="1"/>
          <p:nvPr/>
        </p:nvSpPr>
        <p:spPr>
          <a:xfrm>
            <a:off x="6660858" y="1118212"/>
            <a:ext cx="5454942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：仅限审批通过的样品单，可执行发货确认操作。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 进入发货配送环节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打开目标样品单的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，定位至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STEP2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发货配送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模块，点击「确认发货」按钮，进入发货信息填写页面。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 填写发货信息并提交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发货凭证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（如出库单、打包照片等相关证明材料）；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本次发货数量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，需同时满足两项限制条件：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本次发货数量累计值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不得超过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该样品单的总申请数量；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单次发货数量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不得超过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下拉选择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快递公司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，准确填写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物流单号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，按需补充备注信息；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确认所有信息无误后，点击「提交」按钮完成操作。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 查看发货记录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提交成功后，返回样品单详情页，在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发货明细列表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中将自动生成一条本次发货的记录，可随时查看该条发货的详细信息。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254593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6A66-EFFF-C81E-5798-EAD869649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A4625018-9F1B-037E-33FE-94664CDEFE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样品收获及送达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确认送达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B47593-215C-752C-7117-53431B1C99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2" y="1272140"/>
            <a:ext cx="6153146" cy="32387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B9A35A6-0870-53A5-1E76-27445523C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638AFC-7C09-1CCD-555B-C0DD40675A64}"/>
              </a:ext>
            </a:extLst>
          </p:cNvPr>
          <p:cNvSpPr txBox="1"/>
          <p:nvPr/>
        </p:nvSpPr>
        <p:spPr>
          <a:xfrm>
            <a:off x="6660858" y="1118212"/>
            <a:ext cx="5454942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：仅限审批通过和发货确认的样品单，可执行送达确认操作。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 进入发货配送环节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打开目标样品单的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，定位至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STEP2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发货配送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模块，点击「确认送达」按钮，进入送达信息填写页面。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 填写送达信息并提交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下拉选择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物流单号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，范围是当前样品单已发货的物流单号，自动带出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本次送达数量（即对应物流单号的本次发货数量）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送达样品签收确认单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补充备注信息；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确认所有信息无误后，点击「提交」按钮完成操作。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 查看送达记录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提交成功后，返回样品单详情页，在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送达明细列表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中将自动生成一条本次送达的记录，可随时查看该条送达的详细信息。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794147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63235-05D5-296A-C4DE-CACF38310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7E8BE16-527B-559E-B2F4-07FF7A35F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填写反馈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59EEB4-6F8D-B092-5A50-1EA31E7F67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2" y="1272140"/>
            <a:ext cx="6153146" cy="3238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E54B025-8392-F966-707D-CB5DDA5FC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C24FC1-044D-4B4D-1901-662C49EDF57D}"/>
              </a:ext>
            </a:extLst>
          </p:cNvPr>
          <p:cNvSpPr txBox="1"/>
          <p:nvPr/>
        </p:nvSpPr>
        <p:spPr>
          <a:xfrm>
            <a:off x="6660858" y="1118212"/>
            <a:ext cx="545494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：仅限审批通过的样品单，可执行样品反馈操作。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 进入样品单反馈环节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打开目标样品单的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，定位至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STEP3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模块，点击「上传反馈」按钮，进入反馈信息填写页面。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 填写反馈信息并提交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补充备注信息；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确认所有信息无误后，点击「提交」按钮完成操作。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 查看送达记录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提交成功后，返回样品单详情页，在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样品单反馈明细列表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中将自动生成一条本次反馈的记录，可随时查看该条反馈的详细信息。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90103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上线运维方式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5122" y="1060265"/>
            <a:ext cx="13736955" cy="3817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 defTabSz="1074420" fontAlgn="base">
              <a:buClrTx/>
              <a:buSzTx/>
              <a:buFontTx/>
              <a:buAutoNum type="ea1ChsPeriod"/>
              <a:tabLst>
                <a:tab pos="323850" algn="l"/>
              </a:tabLst>
            </a:pPr>
            <a:r>
              <a:rPr lang="zh-CN" altLang="en-US" sz="2400" b="1" kern="0" cap="all" noProof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系统运维支持方式</a:t>
            </a:r>
            <a:endParaRPr lang="en-US" altLang="zh-CN" sz="2400" b="1" kern="0" cap="all" noProof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defTabSz="1074420" fontAlgn="base">
              <a:tabLst>
                <a:tab pos="323850" algn="l"/>
              </a:tabLst>
            </a:pP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用以沟通紧急问题，例如系统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，系统操作指导等。</a:t>
            </a:r>
          </a:p>
          <a:p>
            <a:pPr algn="l" defTabSz="1074420" fontAlgn="base">
              <a:buClrTx/>
              <a:buSzTx/>
              <a:tabLst>
                <a:tab pos="323850" algn="l"/>
              </a:tabLst>
            </a:pPr>
            <a:endParaRPr lang="zh-CN" altLang="en-US" sz="2400" b="1" kern="0" cap="all" noProof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 typeface="Arial" panose="020B0604020202090204" pitchFamily="34" charset="0"/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1：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拨打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服务电话：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400-167-9598</a:t>
            </a:r>
          </a:p>
          <a:p>
            <a:pPr algn="l">
              <a:buClrTx/>
              <a:buSzTx/>
              <a:buFont typeface="Arial" panose="020B0604020202090204" pitchFamily="34" charset="0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 typeface="Arial" panose="020B0604020202090204" pitchFamily="34" charset="0"/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2：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在神基制药 企微 进入通讯录，下拉 员工服务，选择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 - Event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发送消息：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150" y="3820160"/>
            <a:ext cx="9502775" cy="1598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 typeface="Arial" panose="020B0604020202090204" pitchFamily="34" charset="0"/>
            </a:pP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e7f56c67d436c81b1c3ec9428afcc57a"/>
          <p:cNvPicPr>
            <a:picLocks noChangeAspect="1"/>
          </p:cNvPicPr>
          <p:nvPr/>
        </p:nvPicPr>
        <p:blipFill>
          <a:blip r:embed="rId2"/>
          <a:srcRect t="7599" r="-837"/>
          <a:stretch>
            <a:fillRect/>
          </a:stretch>
        </p:blipFill>
        <p:spPr>
          <a:xfrm>
            <a:off x="9920862" y="3374596"/>
            <a:ext cx="1377315" cy="27489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/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样品管理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  <p:sp>
        <p:nvSpPr>
          <p:cNvPr id="32" name="矩形 4"/>
          <p:cNvSpPr/>
          <p:nvPr/>
        </p:nvSpPr>
        <p:spPr>
          <a:xfrm>
            <a:off x="-1312638" y="1049934"/>
            <a:ext cx="711674" cy="435517"/>
          </a:xfrm>
          <a:prstGeom prst="rect">
            <a:avLst/>
          </a:prstGeom>
          <a:solidFill>
            <a:srgbClr val="D6D7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8"/>
          <p:cNvSpPr txBox="1"/>
          <p:nvPr/>
        </p:nvSpPr>
        <p:spPr>
          <a:xfrm>
            <a:off x="-1316975" y="1160586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#D6D7D8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34" name="矩形 7"/>
          <p:cNvSpPr/>
          <p:nvPr/>
        </p:nvSpPr>
        <p:spPr>
          <a:xfrm>
            <a:off x="-1312638" y="1937878"/>
            <a:ext cx="711674" cy="43551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矩形 12"/>
          <p:cNvSpPr/>
          <p:nvPr/>
        </p:nvSpPr>
        <p:spPr>
          <a:xfrm>
            <a:off x="-1312638" y="2509795"/>
            <a:ext cx="711674" cy="435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矩形 13"/>
          <p:cNvSpPr/>
          <p:nvPr/>
        </p:nvSpPr>
        <p:spPr>
          <a:xfrm>
            <a:off x="-1312638" y="4241893"/>
            <a:ext cx="711674" cy="435517"/>
          </a:xfrm>
          <a:prstGeom prst="rect">
            <a:avLst/>
          </a:prstGeom>
          <a:solidFill>
            <a:srgbClr val="006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文本框 44"/>
          <p:cNvSpPr txBox="1"/>
          <p:nvPr/>
        </p:nvSpPr>
        <p:spPr>
          <a:xfrm>
            <a:off x="-1316975" y="2048531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#A6A6A6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38" name="文本框 45"/>
          <p:cNvSpPr txBox="1"/>
          <p:nvPr/>
        </p:nvSpPr>
        <p:spPr>
          <a:xfrm>
            <a:off x="-1316975" y="2614300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>
                    <a:lumMod val="50000"/>
                  </a:schemeClr>
                </a:solidFill>
                <a:ea typeface="黑体" panose="02010609060101010101" pitchFamily="49" charset="-122"/>
              </a:rPr>
              <a:t>#FFFFFF</a:t>
            </a:r>
            <a:endParaRPr lang="zh-CN" altLang="en-US" sz="1000" b="1" dirty="0">
              <a:solidFill>
                <a:schemeClr val="bg1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9" name="矩形 16"/>
          <p:cNvSpPr/>
          <p:nvPr/>
        </p:nvSpPr>
        <p:spPr>
          <a:xfrm>
            <a:off x="-1312638" y="1352587"/>
            <a:ext cx="711674" cy="435517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文本框 47"/>
          <p:cNvSpPr txBox="1"/>
          <p:nvPr/>
        </p:nvSpPr>
        <p:spPr>
          <a:xfrm>
            <a:off x="-1316975" y="1463239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#323232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1" name="文本框 48"/>
          <p:cNvSpPr txBox="1"/>
          <p:nvPr/>
        </p:nvSpPr>
        <p:spPr>
          <a:xfrm>
            <a:off x="-1316975" y="3190932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rgbClr val="002FA7"/>
                </a:solidFill>
                <a:ea typeface="黑体" panose="02010609060101010101" pitchFamily="49" charset="-122"/>
              </a:rPr>
              <a:t>#002FA7</a:t>
            </a:r>
            <a:endParaRPr lang="zh-CN" altLang="en-US" sz="1000" b="1" dirty="0">
              <a:solidFill>
                <a:srgbClr val="002FA7"/>
              </a:solidFill>
              <a:ea typeface="黑体" panose="02010609060101010101" pitchFamily="49" charset="-122"/>
            </a:endParaRPr>
          </a:p>
        </p:txBody>
      </p:sp>
      <p:sp>
        <p:nvSpPr>
          <p:cNvPr id="42" name="文本框 49"/>
          <p:cNvSpPr txBox="1"/>
          <p:nvPr/>
        </p:nvSpPr>
        <p:spPr>
          <a:xfrm>
            <a:off x="-1316975" y="3753570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rgbClr val="0066BE"/>
                </a:solidFill>
                <a:ea typeface="黑体" panose="02010609060101010101" pitchFamily="49" charset="-122"/>
              </a:rPr>
              <a:t>#E6E6E6</a:t>
            </a:r>
            <a:endParaRPr lang="zh-CN" altLang="en-US" sz="1000" b="1" dirty="0">
              <a:solidFill>
                <a:srgbClr val="0066BE"/>
              </a:solidFill>
              <a:ea typeface="黑体" panose="02010609060101010101" pitchFamily="49" charset="-122"/>
            </a:endParaRPr>
          </a:p>
        </p:txBody>
      </p:sp>
      <p:sp>
        <p:nvSpPr>
          <p:cNvPr id="43" name="文本框 50"/>
          <p:cNvSpPr txBox="1"/>
          <p:nvPr/>
        </p:nvSpPr>
        <p:spPr>
          <a:xfrm>
            <a:off x="-1316975" y="4356891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#0066BE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5" name="矩形 21"/>
          <p:cNvSpPr/>
          <p:nvPr/>
        </p:nvSpPr>
        <p:spPr>
          <a:xfrm>
            <a:off x="-1316975" y="4924117"/>
            <a:ext cx="711674" cy="435517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文本框 53"/>
          <p:cNvSpPr txBox="1"/>
          <p:nvPr/>
        </p:nvSpPr>
        <p:spPr>
          <a:xfrm>
            <a:off x="-1321312" y="5039116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#002FA7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7" name="矩形 23"/>
          <p:cNvSpPr/>
          <p:nvPr/>
        </p:nvSpPr>
        <p:spPr>
          <a:xfrm>
            <a:off x="-1321312" y="5491630"/>
            <a:ext cx="711674" cy="435517"/>
          </a:xfrm>
          <a:prstGeom prst="rect">
            <a:avLst/>
          </a:prstGeom>
          <a:solidFill>
            <a:srgbClr val="257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>
              <a:defRPr/>
            </a:pPr>
            <a:r>
              <a:rPr lang="en-US" altLang="zh-CN" sz="1000" b="1" dirty="0">
                <a:solidFill>
                  <a:prstClr val="white"/>
                </a:solidFill>
                <a:ea typeface="黑体" panose="02010609060101010101" pitchFamily="49" charset="-122"/>
              </a:rPr>
              <a:t>#257EFF</a:t>
            </a:r>
            <a:endParaRPr lang="zh-CN" altLang="en-US" sz="1000" b="1" dirty="0">
              <a:solidFill>
                <a:prstClr val="white"/>
              </a:solidFill>
              <a:ea typeface="黑体" panose="02010609060101010101" pitchFamily="49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14605" y="1856641"/>
            <a:ext cx="2980945" cy="2636916"/>
            <a:chOff x="840826" y="1888471"/>
            <a:chExt cx="4152900" cy="3816350"/>
          </a:xfrm>
        </p:grpSpPr>
        <p:sp>
          <p:nvSpPr>
            <p:cNvPr id="4" name="Oval 6"/>
            <p:cNvSpPr>
              <a:spLocks noChangeArrowheads="1"/>
            </p:cNvSpPr>
            <p:nvPr/>
          </p:nvSpPr>
          <p:spPr bwMode="auto">
            <a:xfrm>
              <a:off x="840826" y="5128558"/>
              <a:ext cx="3457575" cy="576263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2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5" name="未知"/>
            <p:cNvSpPr/>
            <p:nvPr/>
          </p:nvSpPr>
          <p:spPr bwMode="auto">
            <a:xfrm rot="900000">
              <a:off x="2650576" y="3526771"/>
              <a:ext cx="1006475" cy="1998662"/>
            </a:xfrm>
            <a:custGeom>
              <a:avLst/>
              <a:gdLst>
                <a:gd name="T0" fmla="*/ 187 w 252"/>
                <a:gd name="T1" fmla="*/ 221 h 499"/>
                <a:gd name="T2" fmla="*/ 252 w 252"/>
                <a:gd name="T3" fmla="*/ 182 h 499"/>
                <a:gd name="T4" fmla="*/ 252 w 252"/>
                <a:gd name="T5" fmla="*/ 57 h 499"/>
                <a:gd name="T6" fmla="*/ 170 w 252"/>
                <a:gd name="T7" fmla="*/ 91 h 499"/>
                <a:gd name="T8" fmla="*/ 179 w 252"/>
                <a:gd name="T9" fmla="*/ 42 h 499"/>
                <a:gd name="T10" fmla="*/ 145 w 252"/>
                <a:gd name="T11" fmla="*/ 2 h 499"/>
                <a:gd name="T12" fmla="*/ 109 w 252"/>
                <a:gd name="T13" fmla="*/ 56 h 499"/>
                <a:gd name="T14" fmla="*/ 129 w 252"/>
                <a:gd name="T15" fmla="*/ 108 h 499"/>
                <a:gd name="T16" fmla="*/ 0 w 252"/>
                <a:gd name="T17" fmla="*/ 162 h 499"/>
                <a:gd name="T18" fmla="*/ 0 w 252"/>
                <a:gd name="T19" fmla="*/ 499 h 499"/>
                <a:gd name="T20" fmla="*/ 252 w 252"/>
                <a:gd name="T21" fmla="*/ 350 h 499"/>
                <a:gd name="T22" fmla="*/ 252 w 252"/>
                <a:gd name="T23" fmla="*/ 239 h 499"/>
                <a:gd name="T24" fmla="*/ 187 w 252"/>
                <a:gd name="T25" fmla="*/ 22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99">
                  <a:moveTo>
                    <a:pt x="187" y="221"/>
                  </a:moveTo>
                  <a:cubicBezTo>
                    <a:pt x="206" y="174"/>
                    <a:pt x="240" y="179"/>
                    <a:pt x="252" y="182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170" y="91"/>
                    <a:pt x="170" y="91"/>
                    <a:pt x="170" y="91"/>
                  </a:cubicBezTo>
                  <a:cubicBezTo>
                    <a:pt x="173" y="81"/>
                    <a:pt x="180" y="56"/>
                    <a:pt x="179" y="42"/>
                  </a:cubicBezTo>
                  <a:cubicBezTo>
                    <a:pt x="179" y="23"/>
                    <a:pt x="179" y="0"/>
                    <a:pt x="145" y="2"/>
                  </a:cubicBezTo>
                  <a:cubicBezTo>
                    <a:pt x="114" y="4"/>
                    <a:pt x="108" y="40"/>
                    <a:pt x="109" y="56"/>
                  </a:cubicBezTo>
                  <a:cubicBezTo>
                    <a:pt x="110" y="74"/>
                    <a:pt x="123" y="98"/>
                    <a:pt x="129" y="10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239"/>
                    <a:pt x="252" y="239"/>
                    <a:pt x="252" y="239"/>
                  </a:cubicBezTo>
                  <a:cubicBezTo>
                    <a:pt x="227" y="290"/>
                    <a:pt x="167" y="272"/>
                    <a:pt x="1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6" name="未知"/>
            <p:cNvSpPr/>
            <p:nvPr/>
          </p:nvSpPr>
          <p:spPr bwMode="auto">
            <a:xfrm rot="900000">
              <a:off x="1545676" y="1932921"/>
              <a:ext cx="763588" cy="234950"/>
            </a:xfrm>
            <a:custGeom>
              <a:avLst/>
              <a:gdLst>
                <a:gd name="T0" fmla="*/ 382 w 382"/>
                <a:gd name="T1" fmla="*/ 117 h 117"/>
                <a:gd name="T2" fmla="*/ 0 w 382"/>
                <a:gd name="T3" fmla="*/ 0 h 117"/>
                <a:gd name="T4" fmla="*/ 378 w 382"/>
                <a:gd name="T5" fmla="*/ 117 h 117"/>
                <a:gd name="T6" fmla="*/ 382 w 38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lnTo>
                    <a:pt x="0" y="0"/>
                  </a:lnTo>
                  <a:lnTo>
                    <a:pt x="378" y="117"/>
                  </a:lnTo>
                  <a:lnTo>
                    <a:pt x="382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7" name="未知"/>
            <p:cNvSpPr/>
            <p:nvPr/>
          </p:nvSpPr>
          <p:spPr bwMode="auto">
            <a:xfrm rot="900000">
              <a:off x="2212426" y="2379008"/>
              <a:ext cx="939800" cy="295275"/>
            </a:xfrm>
            <a:custGeom>
              <a:avLst/>
              <a:gdLst>
                <a:gd name="T0" fmla="*/ 0 w 470"/>
                <a:gd name="T1" fmla="*/ 0 h 148"/>
                <a:gd name="T2" fmla="*/ 0 w 470"/>
                <a:gd name="T3" fmla="*/ 2 h 148"/>
                <a:gd name="T4" fmla="*/ 470 w 470"/>
                <a:gd name="T5" fmla="*/ 148 h 148"/>
                <a:gd name="T6" fmla="*/ 0 w 470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0" h="148">
                  <a:moveTo>
                    <a:pt x="0" y="0"/>
                  </a:moveTo>
                  <a:lnTo>
                    <a:pt x="0" y="2"/>
                  </a:lnTo>
                  <a:lnTo>
                    <a:pt x="470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8" name="未知"/>
            <p:cNvSpPr/>
            <p:nvPr/>
          </p:nvSpPr>
          <p:spPr bwMode="auto">
            <a:xfrm rot="900000">
              <a:off x="3247476" y="2342496"/>
              <a:ext cx="1746250" cy="404812"/>
            </a:xfrm>
            <a:custGeom>
              <a:avLst/>
              <a:gdLst>
                <a:gd name="T0" fmla="*/ 188 w 437"/>
                <a:gd name="T1" fmla="*/ 33 h 101"/>
                <a:gd name="T2" fmla="*/ 111 w 437"/>
                <a:gd name="T3" fmla="*/ 20 h 101"/>
                <a:gd name="T4" fmla="*/ 0 w 437"/>
                <a:gd name="T5" fmla="*/ 46 h 101"/>
                <a:gd name="T6" fmla="*/ 80 w 437"/>
                <a:gd name="T7" fmla="*/ 64 h 101"/>
                <a:gd name="T8" fmla="*/ 57 w 437"/>
                <a:gd name="T9" fmla="*/ 84 h 101"/>
                <a:gd name="T10" fmla="*/ 119 w 437"/>
                <a:gd name="T11" fmla="*/ 73 h 101"/>
                <a:gd name="T12" fmla="*/ 239 w 437"/>
                <a:gd name="T13" fmla="*/ 101 h 101"/>
                <a:gd name="T14" fmla="*/ 239 w 437"/>
                <a:gd name="T15" fmla="*/ 101 h 101"/>
                <a:gd name="T16" fmla="*/ 437 w 437"/>
                <a:gd name="T17" fmla="*/ 42 h 101"/>
                <a:gd name="T18" fmla="*/ 202 w 437"/>
                <a:gd name="T19" fmla="*/ 0 h 101"/>
                <a:gd name="T20" fmla="*/ 154 w 437"/>
                <a:gd name="T21" fmla="*/ 11 h 101"/>
                <a:gd name="T22" fmla="*/ 188 w 437"/>
                <a:gd name="T23" fmla="*/ 3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7" h="101">
                  <a:moveTo>
                    <a:pt x="188" y="33"/>
                  </a:moveTo>
                  <a:cubicBezTo>
                    <a:pt x="164" y="45"/>
                    <a:pt x="122" y="35"/>
                    <a:pt x="111" y="2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59" y="68"/>
                    <a:pt x="29" y="76"/>
                    <a:pt x="57" y="84"/>
                  </a:cubicBezTo>
                  <a:cubicBezTo>
                    <a:pt x="86" y="92"/>
                    <a:pt x="107" y="82"/>
                    <a:pt x="119" y="73"/>
                  </a:cubicBezTo>
                  <a:cubicBezTo>
                    <a:pt x="239" y="101"/>
                    <a:pt x="239" y="101"/>
                    <a:pt x="239" y="101"/>
                  </a:cubicBezTo>
                  <a:cubicBezTo>
                    <a:pt x="239" y="101"/>
                    <a:pt x="239" y="101"/>
                    <a:pt x="239" y="101"/>
                  </a:cubicBezTo>
                  <a:cubicBezTo>
                    <a:pt x="437" y="42"/>
                    <a:pt x="437" y="42"/>
                    <a:pt x="437" y="42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76" y="15"/>
                    <a:pt x="208" y="23"/>
                    <a:pt x="188" y="3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9" name="未知"/>
            <p:cNvSpPr/>
            <p:nvPr/>
          </p:nvSpPr>
          <p:spPr bwMode="auto">
            <a:xfrm rot="900000">
              <a:off x="1552026" y="1888471"/>
              <a:ext cx="1754188" cy="409575"/>
            </a:xfrm>
            <a:custGeom>
              <a:avLst/>
              <a:gdLst>
                <a:gd name="T0" fmla="*/ 340 w 439"/>
                <a:gd name="T1" fmla="*/ 23 h 102"/>
                <a:gd name="T2" fmla="*/ 365 w 439"/>
                <a:gd name="T3" fmla="*/ 9 h 102"/>
                <a:gd name="T4" fmla="*/ 308 w 439"/>
                <a:gd name="T5" fmla="*/ 15 h 102"/>
                <a:gd name="T6" fmla="*/ 255 w 439"/>
                <a:gd name="T7" fmla="*/ 3 h 102"/>
                <a:gd name="T8" fmla="*/ 0 w 439"/>
                <a:gd name="T9" fmla="*/ 44 h 102"/>
                <a:gd name="T10" fmla="*/ 191 w 439"/>
                <a:gd name="T11" fmla="*/ 102 h 102"/>
                <a:gd name="T12" fmla="*/ 308 w 439"/>
                <a:gd name="T13" fmla="*/ 75 h 102"/>
                <a:gd name="T14" fmla="*/ 273 w 439"/>
                <a:gd name="T15" fmla="*/ 50 h 102"/>
                <a:gd name="T16" fmla="*/ 343 w 439"/>
                <a:gd name="T17" fmla="*/ 67 h 102"/>
                <a:gd name="T18" fmla="*/ 439 w 439"/>
                <a:gd name="T19" fmla="*/ 46 h 102"/>
                <a:gd name="T20" fmla="*/ 340 w 439"/>
                <a:gd name="T21" fmla="*/ 2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02">
                  <a:moveTo>
                    <a:pt x="340" y="23"/>
                  </a:moveTo>
                  <a:cubicBezTo>
                    <a:pt x="354" y="20"/>
                    <a:pt x="373" y="14"/>
                    <a:pt x="365" y="9"/>
                  </a:cubicBezTo>
                  <a:cubicBezTo>
                    <a:pt x="349" y="0"/>
                    <a:pt x="319" y="11"/>
                    <a:pt x="308" y="15"/>
                  </a:cubicBezTo>
                  <a:cubicBezTo>
                    <a:pt x="255" y="3"/>
                    <a:pt x="255" y="3"/>
                    <a:pt x="255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308" y="75"/>
                    <a:pt x="308" y="75"/>
                    <a:pt x="308" y="75"/>
                  </a:cubicBezTo>
                  <a:cubicBezTo>
                    <a:pt x="284" y="72"/>
                    <a:pt x="241" y="63"/>
                    <a:pt x="273" y="50"/>
                  </a:cubicBezTo>
                  <a:cubicBezTo>
                    <a:pt x="309" y="37"/>
                    <a:pt x="333" y="57"/>
                    <a:pt x="343" y="67"/>
                  </a:cubicBezTo>
                  <a:cubicBezTo>
                    <a:pt x="439" y="46"/>
                    <a:pt x="439" y="46"/>
                    <a:pt x="439" y="46"/>
                  </a:cubicBezTo>
                  <a:lnTo>
                    <a:pt x="340" y="2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0" name="未知"/>
            <p:cNvSpPr/>
            <p:nvPr/>
          </p:nvSpPr>
          <p:spPr bwMode="auto">
            <a:xfrm rot="900000">
              <a:off x="2585489" y="2005946"/>
              <a:ext cx="1566862" cy="311150"/>
            </a:xfrm>
            <a:custGeom>
              <a:avLst/>
              <a:gdLst>
                <a:gd name="T0" fmla="*/ 110 w 392"/>
                <a:gd name="T1" fmla="*/ 41 h 78"/>
                <a:gd name="T2" fmla="*/ 85 w 392"/>
                <a:gd name="T3" fmla="*/ 55 h 78"/>
                <a:gd name="T4" fmla="*/ 184 w 392"/>
                <a:gd name="T5" fmla="*/ 78 h 78"/>
                <a:gd name="T6" fmla="*/ 295 w 392"/>
                <a:gd name="T7" fmla="*/ 52 h 78"/>
                <a:gd name="T8" fmla="*/ 372 w 392"/>
                <a:gd name="T9" fmla="*/ 65 h 78"/>
                <a:gd name="T10" fmla="*/ 338 w 392"/>
                <a:gd name="T11" fmla="*/ 43 h 78"/>
                <a:gd name="T12" fmla="*/ 386 w 392"/>
                <a:gd name="T13" fmla="*/ 32 h 78"/>
                <a:gd name="T14" fmla="*/ 212 w 392"/>
                <a:gd name="T15" fmla="*/ 0 h 78"/>
                <a:gd name="T16" fmla="*/ 0 w 392"/>
                <a:gd name="T17" fmla="*/ 35 h 78"/>
                <a:gd name="T18" fmla="*/ 53 w 392"/>
                <a:gd name="T19" fmla="*/ 47 h 78"/>
                <a:gd name="T20" fmla="*/ 110 w 392"/>
                <a:gd name="T21" fmla="*/ 4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78">
                  <a:moveTo>
                    <a:pt x="110" y="41"/>
                  </a:moveTo>
                  <a:cubicBezTo>
                    <a:pt x="118" y="46"/>
                    <a:pt x="99" y="52"/>
                    <a:pt x="85" y="55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295" y="52"/>
                    <a:pt x="295" y="52"/>
                    <a:pt x="295" y="52"/>
                  </a:cubicBezTo>
                  <a:cubicBezTo>
                    <a:pt x="306" y="67"/>
                    <a:pt x="348" y="77"/>
                    <a:pt x="372" y="65"/>
                  </a:cubicBezTo>
                  <a:cubicBezTo>
                    <a:pt x="392" y="55"/>
                    <a:pt x="360" y="47"/>
                    <a:pt x="338" y="43"/>
                  </a:cubicBezTo>
                  <a:cubicBezTo>
                    <a:pt x="386" y="32"/>
                    <a:pt x="386" y="32"/>
                    <a:pt x="386" y="32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64" y="43"/>
                    <a:pt x="94" y="32"/>
                    <a:pt x="110" y="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1" name="未知"/>
            <p:cNvSpPr/>
            <p:nvPr/>
          </p:nvSpPr>
          <p:spPr bwMode="auto">
            <a:xfrm rot="900000">
              <a:off x="2228301" y="2252008"/>
              <a:ext cx="1946275" cy="557213"/>
            </a:xfrm>
            <a:custGeom>
              <a:avLst/>
              <a:gdLst>
                <a:gd name="T0" fmla="*/ 235 w 487"/>
                <a:gd name="T1" fmla="*/ 139 h 139"/>
                <a:gd name="T2" fmla="*/ 487 w 487"/>
                <a:gd name="T3" fmla="*/ 64 h 139"/>
                <a:gd name="T4" fmla="*/ 367 w 487"/>
                <a:gd name="T5" fmla="*/ 36 h 139"/>
                <a:gd name="T6" fmla="*/ 305 w 487"/>
                <a:gd name="T7" fmla="*/ 47 h 139"/>
                <a:gd name="T8" fmla="*/ 328 w 487"/>
                <a:gd name="T9" fmla="*/ 27 h 139"/>
                <a:gd name="T10" fmla="*/ 248 w 487"/>
                <a:gd name="T11" fmla="*/ 9 h 139"/>
                <a:gd name="T12" fmla="*/ 152 w 487"/>
                <a:gd name="T13" fmla="*/ 30 h 139"/>
                <a:gd name="T14" fmla="*/ 82 w 487"/>
                <a:gd name="T15" fmla="*/ 13 h 139"/>
                <a:gd name="T16" fmla="*/ 117 w 487"/>
                <a:gd name="T17" fmla="*/ 38 h 139"/>
                <a:gd name="T18" fmla="*/ 0 w 487"/>
                <a:gd name="T19" fmla="*/ 65 h 139"/>
                <a:gd name="T20" fmla="*/ 235 w 487"/>
                <a:gd name="T2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7" h="139">
                  <a:moveTo>
                    <a:pt x="235" y="139"/>
                  </a:moveTo>
                  <a:cubicBezTo>
                    <a:pt x="487" y="64"/>
                    <a:pt x="487" y="64"/>
                    <a:pt x="487" y="64"/>
                  </a:cubicBezTo>
                  <a:cubicBezTo>
                    <a:pt x="367" y="36"/>
                    <a:pt x="367" y="36"/>
                    <a:pt x="367" y="36"/>
                  </a:cubicBezTo>
                  <a:cubicBezTo>
                    <a:pt x="355" y="45"/>
                    <a:pt x="334" y="55"/>
                    <a:pt x="305" y="47"/>
                  </a:cubicBezTo>
                  <a:cubicBezTo>
                    <a:pt x="277" y="39"/>
                    <a:pt x="307" y="31"/>
                    <a:pt x="328" y="27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42" y="20"/>
                    <a:pt x="118" y="0"/>
                    <a:pt x="82" y="13"/>
                  </a:cubicBezTo>
                  <a:cubicBezTo>
                    <a:pt x="50" y="26"/>
                    <a:pt x="93" y="35"/>
                    <a:pt x="117" y="38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235" y="139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2" name="未知"/>
            <p:cNvSpPr/>
            <p:nvPr/>
          </p:nvSpPr>
          <p:spPr bwMode="auto">
            <a:xfrm rot="900000">
              <a:off x="1545676" y="1931333"/>
              <a:ext cx="755650" cy="234950"/>
            </a:xfrm>
            <a:custGeom>
              <a:avLst/>
              <a:gdLst>
                <a:gd name="T0" fmla="*/ 378 w 378"/>
                <a:gd name="T1" fmla="*/ 117 h 117"/>
                <a:gd name="T2" fmla="*/ 0 w 378"/>
                <a:gd name="T3" fmla="*/ 0 h 117"/>
                <a:gd name="T4" fmla="*/ 378 w 378"/>
                <a:gd name="T5" fmla="*/ 117 h 117"/>
                <a:gd name="T6" fmla="*/ 378 w 378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" h="117">
                  <a:moveTo>
                    <a:pt x="378" y="117"/>
                  </a:moveTo>
                  <a:lnTo>
                    <a:pt x="0" y="0"/>
                  </a:lnTo>
                  <a:lnTo>
                    <a:pt x="378" y="117"/>
                  </a:lnTo>
                  <a:lnTo>
                    <a:pt x="378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3" name="未知"/>
            <p:cNvSpPr/>
            <p:nvPr/>
          </p:nvSpPr>
          <p:spPr bwMode="auto">
            <a:xfrm rot="900000">
              <a:off x="1388514" y="1948796"/>
              <a:ext cx="1047750" cy="1417637"/>
            </a:xfrm>
            <a:custGeom>
              <a:avLst/>
              <a:gdLst>
                <a:gd name="T0" fmla="*/ 82 w 262"/>
                <a:gd name="T1" fmla="*/ 218 h 354"/>
                <a:gd name="T2" fmla="*/ 102 w 262"/>
                <a:gd name="T3" fmla="*/ 314 h 354"/>
                <a:gd name="T4" fmla="*/ 191 w 262"/>
                <a:gd name="T5" fmla="*/ 354 h 354"/>
                <a:gd name="T6" fmla="*/ 191 w 262"/>
                <a:gd name="T7" fmla="*/ 233 h 354"/>
                <a:gd name="T8" fmla="*/ 262 w 262"/>
                <a:gd name="T9" fmla="*/ 223 h 354"/>
                <a:gd name="T10" fmla="*/ 191 w 262"/>
                <a:gd name="T11" fmla="*/ 178 h 354"/>
                <a:gd name="T12" fmla="*/ 191 w 262"/>
                <a:gd name="T13" fmla="*/ 59 h 354"/>
                <a:gd name="T14" fmla="*/ 0 w 262"/>
                <a:gd name="T15" fmla="*/ 0 h 354"/>
                <a:gd name="T16" fmla="*/ 0 w 262"/>
                <a:gd name="T17" fmla="*/ 268 h 354"/>
                <a:gd name="T18" fmla="*/ 66 w 262"/>
                <a:gd name="T19" fmla="*/ 298 h 354"/>
                <a:gd name="T20" fmla="*/ 82 w 262"/>
                <a:gd name="T21" fmla="*/ 21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354">
                  <a:moveTo>
                    <a:pt x="82" y="218"/>
                  </a:moveTo>
                  <a:cubicBezTo>
                    <a:pt x="120" y="210"/>
                    <a:pt x="118" y="288"/>
                    <a:pt x="102" y="314"/>
                  </a:cubicBezTo>
                  <a:cubicBezTo>
                    <a:pt x="191" y="354"/>
                    <a:pt x="191" y="354"/>
                    <a:pt x="191" y="354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18" y="251"/>
                    <a:pt x="262" y="270"/>
                    <a:pt x="262" y="223"/>
                  </a:cubicBezTo>
                  <a:cubicBezTo>
                    <a:pt x="262" y="166"/>
                    <a:pt x="214" y="172"/>
                    <a:pt x="191" y="178"/>
                  </a:cubicBezTo>
                  <a:cubicBezTo>
                    <a:pt x="191" y="59"/>
                    <a:pt x="191" y="59"/>
                    <a:pt x="191" y="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66" y="298"/>
                    <a:pt x="66" y="298"/>
                    <a:pt x="66" y="298"/>
                  </a:cubicBezTo>
                  <a:cubicBezTo>
                    <a:pt x="60" y="277"/>
                    <a:pt x="47" y="226"/>
                    <a:pt x="82" y="21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4" name="未知"/>
            <p:cNvSpPr/>
            <p:nvPr/>
          </p:nvSpPr>
          <p:spPr bwMode="auto">
            <a:xfrm rot="900000">
              <a:off x="2009226" y="2355196"/>
              <a:ext cx="939800" cy="1849437"/>
            </a:xfrm>
            <a:custGeom>
              <a:avLst/>
              <a:gdLst>
                <a:gd name="T0" fmla="*/ 0 w 235"/>
                <a:gd name="T1" fmla="*/ 0 h 462"/>
                <a:gd name="T2" fmla="*/ 0 w 235"/>
                <a:gd name="T3" fmla="*/ 119 h 462"/>
                <a:gd name="T4" fmla="*/ 71 w 235"/>
                <a:gd name="T5" fmla="*/ 164 h 462"/>
                <a:gd name="T6" fmla="*/ 0 w 235"/>
                <a:gd name="T7" fmla="*/ 174 h 462"/>
                <a:gd name="T8" fmla="*/ 0 w 235"/>
                <a:gd name="T9" fmla="*/ 295 h 462"/>
                <a:gd name="T10" fmla="*/ 98 w 235"/>
                <a:gd name="T11" fmla="*/ 339 h 462"/>
                <a:gd name="T12" fmla="*/ 117 w 235"/>
                <a:gd name="T13" fmla="*/ 447 h 462"/>
                <a:gd name="T14" fmla="*/ 140 w 235"/>
                <a:gd name="T15" fmla="*/ 358 h 462"/>
                <a:gd name="T16" fmla="*/ 235 w 235"/>
                <a:gd name="T17" fmla="*/ 401 h 462"/>
                <a:gd name="T18" fmla="*/ 235 w 235"/>
                <a:gd name="T19" fmla="*/ 73 h 462"/>
                <a:gd name="T20" fmla="*/ 0 w 235"/>
                <a:gd name="T2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462">
                  <a:moveTo>
                    <a:pt x="0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23" y="113"/>
                    <a:pt x="71" y="107"/>
                    <a:pt x="71" y="164"/>
                  </a:cubicBezTo>
                  <a:cubicBezTo>
                    <a:pt x="71" y="211"/>
                    <a:pt x="27" y="192"/>
                    <a:pt x="0" y="17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8" y="339"/>
                    <a:pt x="98" y="339"/>
                    <a:pt x="98" y="339"/>
                  </a:cubicBezTo>
                  <a:cubicBezTo>
                    <a:pt x="87" y="365"/>
                    <a:pt x="65" y="430"/>
                    <a:pt x="117" y="447"/>
                  </a:cubicBezTo>
                  <a:cubicBezTo>
                    <a:pt x="161" y="462"/>
                    <a:pt x="151" y="400"/>
                    <a:pt x="140" y="358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73"/>
                    <a:pt x="235" y="73"/>
                    <a:pt x="235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5" name="未知"/>
            <p:cNvSpPr/>
            <p:nvPr/>
          </p:nvSpPr>
          <p:spPr bwMode="auto">
            <a:xfrm rot="900000">
              <a:off x="2944264" y="2647296"/>
              <a:ext cx="1350962" cy="1612900"/>
            </a:xfrm>
            <a:custGeom>
              <a:avLst/>
              <a:gdLst>
                <a:gd name="T0" fmla="*/ 0 w 338"/>
                <a:gd name="T1" fmla="*/ 75 h 403"/>
                <a:gd name="T2" fmla="*/ 0 w 338"/>
                <a:gd name="T3" fmla="*/ 403 h 403"/>
                <a:gd name="T4" fmla="*/ 129 w 338"/>
                <a:gd name="T5" fmla="*/ 349 h 403"/>
                <a:gd name="T6" fmla="*/ 109 w 338"/>
                <a:gd name="T7" fmla="*/ 297 h 403"/>
                <a:gd name="T8" fmla="*/ 145 w 338"/>
                <a:gd name="T9" fmla="*/ 243 h 403"/>
                <a:gd name="T10" fmla="*/ 179 w 338"/>
                <a:gd name="T11" fmla="*/ 283 h 403"/>
                <a:gd name="T12" fmla="*/ 170 w 338"/>
                <a:gd name="T13" fmla="*/ 332 h 403"/>
                <a:gd name="T14" fmla="*/ 252 w 338"/>
                <a:gd name="T15" fmla="*/ 298 h 403"/>
                <a:gd name="T16" fmla="*/ 252 w 338"/>
                <a:gd name="T17" fmla="*/ 170 h 403"/>
                <a:gd name="T18" fmla="*/ 331 w 338"/>
                <a:gd name="T19" fmla="*/ 121 h 403"/>
                <a:gd name="T20" fmla="*/ 252 w 338"/>
                <a:gd name="T21" fmla="*/ 127 h 403"/>
                <a:gd name="T22" fmla="*/ 252 w 338"/>
                <a:gd name="T23" fmla="*/ 0 h 403"/>
                <a:gd name="T24" fmla="*/ 252 w 338"/>
                <a:gd name="T25" fmla="*/ 0 h 403"/>
                <a:gd name="T26" fmla="*/ 0 w 338"/>
                <a:gd name="T27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8" h="403">
                  <a:moveTo>
                    <a:pt x="0" y="75"/>
                  </a:moveTo>
                  <a:cubicBezTo>
                    <a:pt x="0" y="403"/>
                    <a:pt x="0" y="403"/>
                    <a:pt x="0" y="403"/>
                  </a:cubicBezTo>
                  <a:cubicBezTo>
                    <a:pt x="129" y="349"/>
                    <a:pt x="129" y="349"/>
                    <a:pt x="129" y="349"/>
                  </a:cubicBezTo>
                  <a:cubicBezTo>
                    <a:pt x="123" y="339"/>
                    <a:pt x="110" y="315"/>
                    <a:pt x="109" y="297"/>
                  </a:cubicBezTo>
                  <a:cubicBezTo>
                    <a:pt x="108" y="281"/>
                    <a:pt x="114" y="245"/>
                    <a:pt x="145" y="243"/>
                  </a:cubicBezTo>
                  <a:cubicBezTo>
                    <a:pt x="179" y="241"/>
                    <a:pt x="179" y="264"/>
                    <a:pt x="179" y="283"/>
                  </a:cubicBezTo>
                  <a:cubicBezTo>
                    <a:pt x="180" y="297"/>
                    <a:pt x="173" y="322"/>
                    <a:pt x="170" y="332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170"/>
                    <a:pt x="252" y="170"/>
                    <a:pt x="252" y="170"/>
                  </a:cubicBezTo>
                  <a:cubicBezTo>
                    <a:pt x="281" y="173"/>
                    <a:pt x="338" y="175"/>
                    <a:pt x="331" y="121"/>
                  </a:cubicBezTo>
                  <a:cubicBezTo>
                    <a:pt x="325" y="74"/>
                    <a:pt x="275" y="109"/>
                    <a:pt x="252" y="127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52" y="0"/>
                    <a:pt x="252" y="0"/>
                    <a:pt x="252" y="0"/>
                  </a:cubicBezTo>
                  <a:lnTo>
                    <a:pt x="0" y="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6" name="未知"/>
            <p:cNvSpPr/>
            <p:nvPr/>
          </p:nvSpPr>
          <p:spPr bwMode="auto">
            <a:xfrm rot="900000">
              <a:off x="3382414" y="3625196"/>
              <a:ext cx="1135062" cy="1504950"/>
            </a:xfrm>
            <a:custGeom>
              <a:avLst/>
              <a:gdLst>
                <a:gd name="T0" fmla="*/ 199 w 284"/>
                <a:gd name="T1" fmla="*/ 126 h 376"/>
                <a:gd name="T2" fmla="*/ 180 w 284"/>
                <a:gd name="T3" fmla="*/ 44 h 376"/>
                <a:gd name="T4" fmla="*/ 85 w 284"/>
                <a:gd name="T5" fmla="*/ 83 h 376"/>
                <a:gd name="T6" fmla="*/ 85 w 284"/>
                <a:gd name="T7" fmla="*/ 208 h 376"/>
                <a:gd name="T8" fmla="*/ 87 w 284"/>
                <a:gd name="T9" fmla="*/ 209 h 376"/>
                <a:gd name="T10" fmla="*/ 85 w 284"/>
                <a:gd name="T11" fmla="*/ 208 h 376"/>
                <a:gd name="T12" fmla="*/ 20 w 284"/>
                <a:gd name="T13" fmla="*/ 247 h 376"/>
                <a:gd name="T14" fmla="*/ 85 w 284"/>
                <a:gd name="T15" fmla="*/ 265 h 376"/>
                <a:gd name="T16" fmla="*/ 87 w 284"/>
                <a:gd name="T17" fmla="*/ 260 h 376"/>
                <a:gd name="T18" fmla="*/ 85 w 284"/>
                <a:gd name="T19" fmla="*/ 265 h 376"/>
                <a:gd name="T20" fmla="*/ 85 w 284"/>
                <a:gd name="T21" fmla="*/ 376 h 376"/>
                <a:gd name="T22" fmla="*/ 284 w 284"/>
                <a:gd name="T23" fmla="*/ 258 h 376"/>
                <a:gd name="T24" fmla="*/ 284 w 284"/>
                <a:gd name="T25" fmla="*/ 0 h 376"/>
                <a:gd name="T26" fmla="*/ 214 w 284"/>
                <a:gd name="T27" fmla="*/ 30 h 376"/>
                <a:gd name="T28" fmla="*/ 199 w 284"/>
                <a:gd name="T29" fmla="*/ 12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376">
                  <a:moveTo>
                    <a:pt x="199" y="126"/>
                  </a:moveTo>
                  <a:cubicBezTo>
                    <a:pt x="157" y="127"/>
                    <a:pt x="170" y="73"/>
                    <a:pt x="180" y="44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208"/>
                    <a:pt x="85" y="208"/>
                    <a:pt x="85" y="208"/>
                  </a:cubicBezTo>
                  <a:cubicBezTo>
                    <a:pt x="86" y="208"/>
                    <a:pt x="87" y="209"/>
                    <a:pt x="87" y="209"/>
                  </a:cubicBezTo>
                  <a:cubicBezTo>
                    <a:pt x="87" y="209"/>
                    <a:pt x="86" y="208"/>
                    <a:pt x="85" y="208"/>
                  </a:cubicBezTo>
                  <a:cubicBezTo>
                    <a:pt x="73" y="205"/>
                    <a:pt x="39" y="200"/>
                    <a:pt x="20" y="247"/>
                  </a:cubicBezTo>
                  <a:cubicBezTo>
                    <a:pt x="0" y="298"/>
                    <a:pt x="60" y="316"/>
                    <a:pt x="85" y="265"/>
                  </a:cubicBezTo>
                  <a:cubicBezTo>
                    <a:pt x="87" y="261"/>
                    <a:pt x="87" y="260"/>
                    <a:pt x="87" y="260"/>
                  </a:cubicBezTo>
                  <a:cubicBezTo>
                    <a:pt x="87" y="260"/>
                    <a:pt x="87" y="261"/>
                    <a:pt x="85" y="265"/>
                  </a:cubicBezTo>
                  <a:cubicBezTo>
                    <a:pt x="85" y="376"/>
                    <a:pt x="85" y="376"/>
                    <a:pt x="85" y="376"/>
                  </a:cubicBezTo>
                  <a:cubicBezTo>
                    <a:pt x="284" y="258"/>
                    <a:pt x="284" y="258"/>
                    <a:pt x="284" y="25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14" y="30"/>
                    <a:pt x="214" y="30"/>
                    <a:pt x="214" y="30"/>
                  </a:cubicBezTo>
                  <a:cubicBezTo>
                    <a:pt x="224" y="60"/>
                    <a:pt x="245" y="124"/>
                    <a:pt x="199" y="126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7" name="未知"/>
            <p:cNvSpPr/>
            <p:nvPr/>
          </p:nvSpPr>
          <p:spPr bwMode="auto">
            <a:xfrm rot="900000">
              <a:off x="3987251" y="2606021"/>
              <a:ext cx="795338" cy="1608137"/>
            </a:xfrm>
            <a:custGeom>
              <a:avLst/>
              <a:gdLst>
                <a:gd name="T0" fmla="*/ 198 w 199"/>
                <a:gd name="T1" fmla="*/ 0 h 401"/>
                <a:gd name="T2" fmla="*/ 199 w 199"/>
                <a:gd name="T3" fmla="*/ 0 h 401"/>
                <a:gd name="T4" fmla="*/ 0 w 199"/>
                <a:gd name="T5" fmla="*/ 59 h 401"/>
                <a:gd name="T6" fmla="*/ 0 w 199"/>
                <a:gd name="T7" fmla="*/ 59 h 401"/>
                <a:gd name="T8" fmla="*/ 0 w 199"/>
                <a:gd name="T9" fmla="*/ 186 h 401"/>
                <a:gd name="T10" fmla="*/ 79 w 199"/>
                <a:gd name="T11" fmla="*/ 180 h 401"/>
                <a:gd name="T12" fmla="*/ 0 w 199"/>
                <a:gd name="T13" fmla="*/ 229 h 401"/>
                <a:gd name="T14" fmla="*/ 0 w 199"/>
                <a:gd name="T15" fmla="*/ 357 h 401"/>
                <a:gd name="T16" fmla="*/ 95 w 199"/>
                <a:gd name="T17" fmla="*/ 318 h 401"/>
                <a:gd name="T18" fmla="*/ 114 w 199"/>
                <a:gd name="T19" fmla="*/ 400 h 401"/>
                <a:gd name="T20" fmla="*/ 129 w 199"/>
                <a:gd name="T21" fmla="*/ 304 h 401"/>
                <a:gd name="T22" fmla="*/ 199 w 199"/>
                <a:gd name="T23" fmla="*/ 274 h 401"/>
                <a:gd name="T24" fmla="*/ 199 w 199"/>
                <a:gd name="T25" fmla="*/ 0 h 401"/>
                <a:gd name="T26" fmla="*/ 198 w 199"/>
                <a:gd name="T2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" h="401">
                  <a:moveTo>
                    <a:pt x="198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3" y="168"/>
                    <a:pt x="73" y="133"/>
                    <a:pt x="79" y="180"/>
                  </a:cubicBezTo>
                  <a:cubicBezTo>
                    <a:pt x="86" y="234"/>
                    <a:pt x="29" y="232"/>
                    <a:pt x="0" y="229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95" y="318"/>
                    <a:pt x="95" y="318"/>
                    <a:pt x="95" y="318"/>
                  </a:cubicBezTo>
                  <a:cubicBezTo>
                    <a:pt x="85" y="347"/>
                    <a:pt x="72" y="401"/>
                    <a:pt x="114" y="400"/>
                  </a:cubicBezTo>
                  <a:cubicBezTo>
                    <a:pt x="160" y="398"/>
                    <a:pt x="139" y="334"/>
                    <a:pt x="129" y="304"/>
                  </a:cubicBezTo>
                  <a:cubicBezTo>
                    <a:pt x="199" y="274"/>
                    <a:pt x="199" y="274"/>
                    <a:pt x="199" y="274"/>
                  </a:cubicBezTo>
                  <a:cubicBezTo>
                    <a:pt x="199" y="0"/>
                    <a:pt x="199" y="0"/>
                    <a:pt x="199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8" name="未知"/>
            <p:cNvSpPr/>
            <p:nvPr/>
          </p:nvSpPr>
          <p:spPr bwMode="auto">
            <a:xfrm rot="900000">
              <a:off x="1129751" y="2718733"/>
              <a:ext cx="763588" cy="1770063"/>
            </a:xfrm>
            <a:custGeom>
              <a:avLst/>
              <a:gdLst>
                <a:gd name="T0" fmla="*/ 122 w 191"/>
                <a:gd name="T1" fmla="*/ 253 h 442"/>
                <a:gd name="T2" fmla="*/ 191 w 191"/>
                <a:gd name="T3" fmla="*/ 268 h 442"/>
                <a:gd name="T4" fmla="*/ 191 w 191"/>
                <a:gd name="T5" fmla="*/ 144 h 442"/>
                <a:gd name="T6" fmla="*/ 102 w 191"/>
                <a:gd name="T7" fmla="*/ 104 h 442"/>
                <a:gd name="T8" fmla="*/ 82 w 191"/>
                <a:gd name="T9" fmla="*/ 8 h 442"/>
                <a:gd name="T10" fmla="*/ 66 w 191"/>
                <a:gd name="T11" fmla="*/ 88 h 442"/>
                <a:gd name="T12" fmla="*/ 0 w 191"/>
                <a:gd name="T13" fmla="*/ 58 h 442"/>
                <a:gd name="T14" fmla="*/ 0 w 191"/>
                <a:gd name="T15" fmla="*/ 325 h 442"/>
                <a:gd name="T16" fmla="*/ 191 w 191"/>
                <a:gd name="T17" fmla="*/ 442 h 442"/>
                <a:gd name="T18" fmla="*/ 191 w 191"/>
                <a:gd name="T19" fmla="*/ 316 h 442"/>
                <a:gd name="T20" fmla="*/ 122 w 191"/>
                <a:gd name="T21" fmla="*/ 25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442">
                  <a:moveTo>
                    <a:pt x="122" y="253"/>
                  </a:moveTo>
                  <a:cubicBezTo>
                    <a:pt x="137" y="210"/>
                    <a:pt x="175" y="248"/>
                    <a:pt x="191" y="268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02" y="104"/>
                    <a:pt x="102" y="104"/>
                    <a:pt x="102" y="104"/>
                  </a:cubicBezTo>
                  <a:cubicBezTo>
                    <a:pt x="118" y="78"/>
                    <a:pt x="120" y="0"/>
                    <a:pt x="82" y="8"/>
                  </a:cubicBezTo>
                  <a:cubicBezTo>
                    <a:pt x="47" y="16"/>
                    <a:pt x="60" y="67"/>
                    <a:pt x="66" y="8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191" y="442"/>
                    <a:pt x="191" y="442"/>
                    <a:pt x="191" y="442"/>
                  </a:cubicBezTo>
                  <a:cubicBezTo>
                    <a:pt x="191" y="316"/>
                    <a:pt x="191" y="316"/>
                    <a:pt x="191" y="316"/>
                  </a:cubicBezTo>
                  <a:cubicBezTo>
                    <a:pt x="167" y="322"/>
                    <a:pt x="105" y="299"/>
                    <a:pt x="122" y="2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9" name="未知"/>
            <p:cNvSpPr/>
            <p:nvPr/>
          </p:nvSpPr>
          <p:spPr bwMode="auto">
            <a:xfrm rot="900000">
              <a:off x="1375814" y="3450571"/>
              <a:ext cx="1284287" cy="1774825"/>
            </a:xfrm>
            <a:custGeom>
              <a:avLst/>
              <a:gdLst>
                <a:gd name="T0" fmla="*/ 226 w 321"/>
                <a:gd name="T1" fmla="*/ 63 h 443"/>
                <a:gd name="T2" fmla="*/ 203 w 321"/>
                <a:gd name="T3" fmla="*/ 152 h 443"/>
                <a:gd name="T4" fmla="*/ 184 w 321"/>
                <a:gd name="T5" fmla="*/ 44 h 443"/>
                <a:gd name="T6" fmla="*/ 86 w 321"/>
                <a:gd name="T7" fmla="*/ 0 h 443"/>
                <a:gd name="T8" fmla="*/ 86 w 321"/>
                <a:gd name="T9" fmla="*/ 124 h 443"/>
                <a:gd name="T10" fmla="*/ 17 w 321"/>
                <a:gd name="T11" fmla="*/ 109 h 443"/>
                <a:gd name="T12" fmla="*/ 86 w 321"/>
                <a:gd name="T13" fmla="*/ 172 h 443"/>
                <a:gd name="T14" fmla="*/ 86 w 321"/>
                <a:gd name="T15" fmla="*/ 298 h 443"/>
                <a:gd name="T16" fmla="*/ 321 w 321"/>
                <a:gd name="T17" fmla="*/ 443 h 443"/>
                <a:gd name="T18" fmla="*/ 321 w 321"/>
                <a:gd name="T19" fmla="*/ 106 h 443"/>
                <a:gd name="T20" fmla="*/ 226 w 321"/>
                <a:gd name="T21" fmla="*/ 6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" h="443">
                  <a:moveTo>
                    <a:pt x="226" y="63"/>
                  </a:moveTo>
                  <a:cubicBezTo>
                    <a:pt x="237" y="105"/>
                    <a:pt x="247" y="167"/>
                    <a:pt x="203" y="152"/>
                  </a:cubicBezTo>
                  <a:cubicBezTo>
                    <a:pt x="151" y="135"/>
                    <a:pt x="173" y="70"/>
                    <a:pt x="184" y="4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70" y="104"/>
                    <a:pt x="32" y="66"/>
                    <a:pt x="17" y="109"/>
                  </a:cubicBezTo>
                  <a:cubicBezTo>
                    <a:pt x="0" y="155"/>
                    <a:pt x="62" y="178"/>
                    <a:pt x="86" y="172"/>
                  </a:cubicBezTo>
                  <a:cubicBezTo>
                    <a:pt x="86" y="298"/>
                    <a:pt x="86" y="298"/>
                    <a:pt x="86" y="298"/>
                  </a:cubicBezTo>
                  <a:cubicBezTo>
                    <a:pt x="321" y="443"/>
                    <a:pt x="321" y="443"/>
                    <a:pt x="321" y="443"/>
                  </a:cubicBezTo>
                  <a:cubicBezTo>
                    <a:pt x="321" y="106"/>
                    <a:pt x="321" y="106"/>
                    <a:pt x="321" y="106"/>
                  </a:cubicBezTo>
                  <a:lnTo>
                    <a:pt x="226" y="63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</p:grpSp>
      <p:sp>
        <p:nvSpPr>
          <p:cNvPr id="20" name="Rectangle 80"/>
          <p:cNvSpPr/>
          <p:nvPr/>
        </p:nvSpPr>
        <p:spPr>
          <a:xfrm>
            <a:off x="5491480" y="2138681"/>
            <a:ext cx="163009" cy="2679060"/>
          </a:xfrm>
          <a:prstGeom prst="rect">
            <a:avLst/>
          </a:prstGeom>
          <a:gradFill>
            <a:gsLst>
              <a:gs pos="0">
                <a:srgbClr val="030A8A"/>
              </a:gs>
              <a:gs pos="100000">
                <a:srgbClr val="206CE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90204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5858167" y="2247812"/>
            <a:ext cx="477053" cy="477053"/>
            <a:chOff x="5061629" y="1546310"/>
            <a:chExt cx="357790" cy="357790"/>
          </a:xfrm>
        </p:grpSpPr>
        <p:sp>
          <p:nvSpPr>
            <p:cNvPr id="21" name="Oval 27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31"/>
            <p:cNvSpPr txBox="1"/>
            <p:nvPr/>
          </p:nvSpPr>
          <p:spPr>
            <a:xfrm>
              <a:off x="5096929" y="1627065"/>
              <a:ext cx="2808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3" name="Group 5"/>
          <p:cNvGrpSpPr/>
          <p:nvPr/>
        </p:nvGrpSpPr>
        <p:grpSpPr>
          <a:xfrm>
            <a:off x="5858167" y="2945437"/>
            <a:ext cx="477053" cy="477053"/>
            <a:chOff x="5061629" y="1546310"/>
            <a:chExt cx="357790" cy="357790"/>
          </a:xfrm>
        </p:grpSpPr>
        <p:sp>
          <p:nvSpPr>
            <p:cNvPr id="24" name="Oval 27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31"/>
            <p:cNvSpPr txBox="1"/>
            <p:nvPr/>
          </p:nvSpPr>
          <p:spPr>
            <a:xfrm>
              <a:off x="5096929" y="1627065"/>
              <a:ext cx="2808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51" name="TextBox 28"/>
          <p:cNvSpPr txBox="1"/>
          <p:nvPr/>
        </p:nvSpPr>
        <p:spPr>
          <a:xfrm>
            <a:off x="6524462" y="2065895"/>
            <a:ext cx="4744899" cy="33952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前置说明（</a:t>
            </a:r>
            <a:r>
              <a:rPr lang="en-US" altLang="zh-CN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无需填写）</a:t>
            </a: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样品单申请（</a:t>
            </a:r>
            <a:r>
              <a:rPr lang="en-US" altLang="zh-CN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需填写）</a:t>
            </a:r>
            <a:endParaRPr lang="en-US" altLang="zh-CN" sz="20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样品收获及送达（供应链填写）</a:t>
            </a:r>
            <a:endParaRPr lang="en-US" altLang="zh-CN" sz="20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样品单反馈（</a:t>
            </a:r>
            <a:r>
              <a:rPr lang="en-US" altLang="zh-CN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需填写）</a:t>
            </a:r>
            <a:endParaRPr lang="en-US" altLang="zh-CN" sz="20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endParaRPr lang="en-US" altLang="zh-CN" sz="20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858167" y="3643062"/>
            <a:ext cx="477053" cy="477053"/>
            <a:chOff x="5716846" y="3299443"/>
            <a:chExt cx="477053" cy="477053"/>
          </a:xfrm>
        </p:grpSpPr>
        <p:sp>
          <p:nvSpPr>
            <p:cNvPr id="57" name="Oval 27"/>
            <p:cNvSpPr/>
            <p:nvPr/>
          </p:nvSpPr>
          <p:spPr>
            <a:xfrm>
              <a:off x="5716846" y="3299443"/>
              <a:ext cx="477053" cy="477053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C0C0C0"/>
                </a:highlight>
              </a:endParaRPr>
            </a:p>
          </p:txBody>
        </p:sp>
        <p:sp>
          <p:nvSpPr>
            <p:cNvPr id="58" name="TextBox 31"/>
            <p:cNvSpPr txBox="1"/>
            <p:nvPr/>
          </p:nvSpPr>
          <p:spPr>
            <a:xfrm>
              <a:off x="5763913" y="3407116"/>
              <a:ext cx="3744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858167" y="4340687"/>
            <a:ext cx="477053" cy="477053"/>
            <a:chOff x="5716846" y="4006314"/>
            <a:chExt cx="477053" cy="477053"/>
          </a:xfrm>
        </p:grpSpPr>
        <p:sp>
          <p:nvSpPr>
            <p:cNvPr id="60" name="Oval 27"/>
            <p:cNvSpPr/>
            <p:nvPr/>
          </p:nvSpPr>
          <p:spPr>
            <a:xfrm>
              <a:off x="5716846" y="4006314"/>
              <a:ext cx="477053" cy="477053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TextBox 31"/>
            <p:cNvSpPr txBox="1"/>
            <p:nvPr/>
          </p:nvSpPr>
          <p:spPr>
            <a:xfrm>
              <a:off x="5763913" y="4113987"/>
              <a:ext cx="3744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</a:rPr>
                <a:t>04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340"/>
            <a:ext cx="12192000" cy="6071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0858" y="1118212"/>
            <a:ext cx="5454942" cy="5322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前置说明：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创建年度计划、样品申请单前，需确保已提前完成对应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的创建与维护。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操作步骤：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创建与编辑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管理模块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登录系统后，导航至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样品管理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】-【SKU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，点击「新建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」按钮进入创建页面。  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编辑必填字段（带为必填项）  ：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编码（标识码）：商品的唯一识别码，需确保不重复。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产品名称（商品名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通用名）：填写商品名或通用名。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市场价值（元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盒）：标注商品单盒市场售价。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产品规格：明确包装规格（如“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盒”“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100ml/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瓶”）。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存储条件：标注商品存储要求（如“阴凉干燥处（≤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）”“冷藏（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2-8℃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）” 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物流要求：说明运输特殊限制（如“防压”“避光”“冷链运输” ）。  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提交保存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核对所有字段信息无误后，点击页面底部「保存并提交」按钮，系统将自动校验字段完整性（如必填项是否遗漏、编码是否重复）。校验通过后，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即创建成功并同步至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库；若校验失败，根据提示修改后重新提交。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50" cy="324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242B5-27C9-C23B-10F3-40F163E5A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ECE43885-B07E-654F-00F7-4419F23CF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SKU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列表和详情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9469FF-1F9A-39D1-6AF8-91C35612D44B}"/>
              </a:ext>
            </a:extLst>
          </p:cNvPr>
          <p:cNvSpPr txBox="1"/>
          <p:nvPr/>
        </p:nvSpPr>
        <p:spPr>
          <a:xfrm>
            <a:off x="6660858" y="1118212"/>
            <a:ext cx="5454942" cy="5322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一、查看已创建的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成功创建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后，系统将自动同步至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列表页核心展示内容​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列表页后，页面将清晰展示每个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的关键信息，具体包括：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编码（标识码）、产品名称（商品名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通用名）、市场价值（元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盒）、产品规格、存储条件、物流要求、状态等。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状态管理与限制​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默认状态：新创建的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默认处于“启用中”状态。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禁用操作：若需暂停某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的使用，可在列表中对其执行“禁用”操作。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禁用后影响：状态立即变更为“禁用中”；被禁用的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将无法被用于年度计划制定及样品申请单。若需启用，可点击启用。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四、灵活筛选目标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为快速定位所需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，列表页支持通过以下条件进行筛选：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编码：输入完整或部分编码（支持模糊匹配）；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名称：输入名称关键词（支持模糊搜索）；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状态：选择“启用”或“禁用”（单选）。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五、查看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详细信息​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可点击该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所在行的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按钮（或名称链接），系统将跳转至详情页展示所有字段信息。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6CF156-6677-CB80-C462-43772B3386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68D00FB-FDD7-D1B5-461B-9854A0806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00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740DC-D02A-D6A1-F564-D69EC1FC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4ED840A0-79F4-FD27-23EB-D95A7FB00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创建年度计划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30BA68-DC3B-EF33-9847-E06986827DA2}"/>
              </a:ext>
            </a:extLst>
          </p:cNvPr>
          <p:cNvSpPr txBox="1"/>
          <p:nvPr/>
        </p:nvSpPr>
        <p:spPr>
          <a:xfrm>
            <a:off x="6660858" y="1118212"/>
            <a:ext cx="5454942" cy="4632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前置条件：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创建样品申请单前，需提前完成对应年度计划的创建与维护工作。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 进入年度计划申请模块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登录系统后，依次点击导航栏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样品管理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】→【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年度计划申请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，再点击页面中的「新建年度计划」按钮，进入年度计划创建页面。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 填写年度计划信息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年度计划信息分为申请人信息模块、基础信息模块、计划信息模块三部分，具体填写要求如下：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申请人信息模块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年度计划申请人、年度计划负责人、负责人所属部门、负责人联系电话，均由系统自动带出当前登录用户的相关信息，无需手动填写。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手动填写年度计划名称；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选择计划年度（可选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选择产品名称（含商品名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通用名，为必填项）：需选择已创建且启用状态的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，选择后系统将自动带出该产品的市场价值（元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盒）、产品规格、存储条件及物流要求；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手动填写计划目标。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84C157-CB27-4CC5-1437-250E663B7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40"/>
            <a:ext cx="6153149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829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CE18B-D89F-0AE7-3789-FBA2E1780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784AF3CC-7675-B06C-8870-D721F6ACD7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创建年度计划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724C3E-11D0-8073-1426-1B86508FDAA7}"/>
              </a:ext>
            </a:extLst>
          </p:cNvPr>
          <p:cNvSpPr txBox="1"/>
          <p:nvPr/>
        </p:nvSpPr>
        <p:spPr>
          <a:xfrm>
            <a:off x="6660858" y="1118212"/>
            <a:ext cx="5454942" cy="412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计划信息模块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填写全年计划总数量：指本计划下，所有关联样品申请单的申请数量总和上限；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填写单个申请单允许单个医生申请数量：指本计划下，单个关联样品申请单的同一位接收样品的医生可申领的数量上限，上限不能超过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20/10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填写全年允许单个医生申请数量：指本计划下，所有关联样品申请单的同一位接收样品的医生可申领的数量上限，上限不能超过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20/10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填写单个申请单可申请金额上限：指本计划下，单份样品申请单的金额上限，计算逻辑为「申请数量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产品市场价值」，上限不能超过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20,000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点击「增加详细计划」按钮，可按需设置本计划覆盖医院的专病等级，单家医院可申请数量上限会根据医院等级自动带出，固定一级上限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盒，二三级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 提交与保存年度计划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完成所有字段填写后，仔细核对信息的准确性与完整性；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点击页面底部「提交审批」按钮，系统将自动触发字段校验（校验维度包括必填项是否完整等）；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校验通过后，年度计划即创建成功，自动进入审批流程。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D8AFCB-130C-5968-D2DC-09AFE2BF1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9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6699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CC3DC-99B4-C0C9-85B4-D9DC178B9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7FD23C01-2A7E-37B9-D7CC-8E66EE6C0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年度计划申请列表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E96282-6F34-3CD9-923B-F766EBE907E3}"/>
              </a:ext>
            </a:extLst>
          </p:cNvPr>
          <p:cNvSpPr txBox="1"/>
          <p:nvPr/>
        </p:nvSpPr>
        <p:spPr>
          <a:xfrm>
            <a:off x="6660858" y="1118212"/>
            <a:ext cx="5454942" cy="3106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一、查看已创建的年度计划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成功创建年度计划后，系统将自动同步至年度计划申请列表。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二、列表页核心展示内容​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进入年度计划申请列表页后，页面将清晰展示每个年度计划申请的关键信息，具体包括：申请编号、年度、计划名称、审批状态等。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三、灵活筛选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为快速定位年度计划申请，列表页支持通过以下条件进行筛选：申请编号、年度、负责人、计划名称、审批状态等。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四、查看年度计划申请详细信息​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可点击该年度计划所在行的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按钮，系统将跳转至申请详情页展示所有字段信息及审批进度。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CC936-9203-4E5B-7ABC-A33E17863E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B942223-B2CA-13AA-D1F0-D8600F386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38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A455-63DB-6F28-53EB-981684994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C0E641F1-36C7-79B7-57A9-541E300D6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年度计划申请审批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AD7CBB-01B3-1B61-47E9-0BC1925ABB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9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D0E27E4-AF48-5D5E-8F44-A23346E41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0E978A-C4D9-74CE-31CE-865166D7C0CB}"/>
              </a:ext>
            </a:extLst>
          </p:cNvPr>
          <p:cNvSpPr txBox="1"/>
          <p:nvPr/>
        </p:nvSpPr>
        <p:spPr>
          <a:xfrm>
            <a:off x="6937695" y="1229316"/>
            <a:ext cx="46511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「邀请他人审批」，加签可选择「向前加签」「向后加签」，然后选择加签审批人；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「拒绝」，审批拒绝后，视为审批不通过，申请人可以重新提交，提交后重新开始完整审批；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「退回」，退回后单据回到申请人那里，申请人可编辑材料后提交，提交后直接到退回的审批人节点继续审批；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「通过」，审批通过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34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144D7-7904-11C1-FF09-00635D16E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D165E7E-FEE3-5EA3-8181-E791F1644F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年度计划列表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38B98C-7266-8769-8D2B-2CCAD688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8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486D146-7739-32EC-7F2A-6066E7216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文本">
            <a:extLst>
              <a:ext uri="{FF2B5EF4-FFF2-40B4-BE49-F238E27FC236}">
                <a16:creationId xmlns:a16="http://schemas.microsoft.com/office/drawing/2014/main" id="{519191DA-3D3D-A85D-4E59-AF621000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53" y="1167714"/>
            <a:ext cx="5025659" cy="52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1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HAPETYPE" val="SlideImag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Subtitle}"/>
  <p:tag name="SMARTREAD" val="{@Subtitl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VER PAG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OBJEC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HAPETYPE" val="PresentationDisclaimer"/>
  <p:tag name="SMARTISVISIBLE" val="{@PresentationDisclaimer}!=No Disclaimer"/>
  <p:tag name="SMARTWRITE" val="{@PresentationDisclaimerText}"/>
  <p:tag name="SMARTOBJECT" val="Disclaim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Draft stamp}"/>
  <p:tag name="SMARTISVISIBLE" val="{@Show Draft stamp} = Yes"/>
  <p:tag name="SMARTREAD" val="{@Draft stamp}"/>
  <p:tag name="SMARTOBJECT" val="Draft stamp Default Cover v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Report date}"/>
  <p:tag name="SMARTREAD" val="{@Report date}"/>
  <p:tag name="SMARTLINKEDSHAPEID" val="SideBar"/>
  <p:tag name="SMARTOBJECT" val="Report date Default Cover v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Title}"/>
  <p:tag name="SMARTREAD" val="{@Title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2766</Words>
  <Application>Microsoft Office PowerPoint</Application>
  <PresentationFormat>宽屏</PresentationFormat>
  <Paragraphs>203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-apple-system</vt:lpstr>
      <vt:lpstr>等线</vt:lpstr>
      <vt:lpstr>黑体</vt:lpstr>
      <vt:lpstr>华文细黑</vt:lpstr>
      <vt:lpstr>微软雅黑</vt:lpstr>
      <vt:lpstr>Arial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 Kelly</dc:creator>
  <cp:lastModifiedBy>Willson Xie</cp:lastModifiedBy>
  <cp:revision>648</cp:revision>
  <dcterms:created xsi:type="dcterms:W3CDTF">2025-11-02T14:03:04Z</dcterms:created>
  <dcterms:modified xsi:type="dcterms:W3CDTF">2026-01-21T05:38:52Z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8A4BA5575A023B699864076962ABF334_43</vt:lpwstr>
  </property>
  <property fmtid="{D5CDD505-2E9C-101B-9397-08002B2CF9AE}" pid="3" name="KSOProductBuildVer">
    <vt:lpwstr>2052-7.5.1.8994</vt:lpwstr>
  </property>
</Properties>
</file>